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91" r:id="rId2"/>
    <p:sldId id="3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569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8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931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093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773023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71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53490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09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7935242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88951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9921251"/>
      </p:ext>
    </p:extLst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907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7906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79358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92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850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4976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808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2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9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38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0015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68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835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6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622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380855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0184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305897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7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36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9199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95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60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1403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6003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617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446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762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6686131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09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3530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3377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1811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077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8894445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93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1828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291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099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0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71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4381373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95963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63992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2476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03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885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1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6127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5193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2280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3991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8334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1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2863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0330720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0124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7978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8711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83346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3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9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13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80296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3522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5571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3418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215957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971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21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48810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0184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7402836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092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94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382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65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6439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48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393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633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7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5333547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1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77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016885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372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39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78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7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0302558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80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64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35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72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61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44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89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0685622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32410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24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9638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построения чертежа на основе уже существующего, при этом все свойства родительского чертежа/класса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8925D459-13DD-CF57-6238-FEFFEC272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8470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648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A1EB-06F2-4012-8109-F3D5CA5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29B7-48B9-4F64-9837-15926EF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Наследуемый класс указывается в скобках – </a:t>
            </a:r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SuperclassName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Множественное наследование разрешено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Подклассы наследуют все атрибуты суперклассов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Экземпляры классов получают все атрибуты из иерархии наследования, поиск ведётся с нижнего уровня, порядок классов можно узнать с помощью функции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mro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95208"/>
      </p:ext>
    </p:extLst>
  </p:cSld>
  <p:clrMapOvr>
    <a:masterClrMapping/>
  </p:clrMapOvr>
</p:sld>
</file>

<file path=ppt/theme/theme1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Fira Sans Medium</vt:lpstr>
      <vt:lpstr>JetBrains Mono</vt:lpstr>
      <vt:lpstr>Jura</vt:lpstr>
      <vt:lpstr>Mulish</vt:lpstr>
      <vt:lpstr>01_Welcome</vt:lpstr>
      <vt:lpstr>Наследование</vt:lpstr>
      <vt:lpstr>Наследование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Mikita Tsiarentsyeu</dc:creator>
  <cp:lastModifiedBy>Mikita Tsiarentsyeu</cp:lastModifiedBy>
  <cp:revision>1</cp:revision>
  <dcterms:created xsi:type="dcterms:W3CDTF">2023-09-16T08:53:10Z</dcterms:created>
  <dcterms:modified xsi:type="dcterms:W3CDTF">2023-09-16T08:53:47Z</dcterms:modified>
</cp:coreProperties>
</file>