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5" r:id="rId3"/>
    <p:sldId id="576" r:id="rId4"/>
    <p:sldId id="577" r:id="rId5"/>
    <p:sldId id="835" r:id="rId6"/>
    <p:sldId id="579" r:id="rId7"/>
    <p:sldId id="836" r:id="rId8"/>
    <p:sldId id="581" r:id="rId9"/>
    <p:sldId id="582" r:id="rId10"/>
    <p:sldId id="583" r:id="rId11"/>
    <p:sldId id="584" r:id="rId12"/>
    <p:sldId id="585" r:id="rId13"/>
    <p:sldId id="837" r:id="rId14"/>
    <p:sldId id="838" r:id="rId15"/>
    <p:sldId id="597" r:id="rId16"/>
    <p:sldId id="598" r:id="rId17"/>
    <p:sldId id="599" r:id="rId18"/>
    <p:sldId id="6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36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800" kern="1200" dirty="0"/>
            <a:t> – </a:t>
          </a:r>
          <a:r>
            <a:rPr lang="ru-RU" sz="2800" kern="1200" dirty="0"/>
            <a:t>любая непустая строка, исключая символ </a:t>
          </a:r>
          <a:r>
            <a:rPr lang="en-US" sz="2800" kern="1200" dirty="0"/>
            <a:t>/</a:t>
          </a:r>
        </a:p>
      </dsp:txBody>
      <dsp:txXfrm>
        <a:off x="0" y="436"/>
        <a:ext cx="10515600" cy="715470"/>
      </dsp:txXfrm>
    </dsp:sp>
    <dsp:sp modelId="{911FD818-44A7-446F-80DA-536D7F38F93C}">
      <dsp:nvSpPr>
        <dsp:cNvPr id="0" name=""/>
        <dsp:cNvSpPr/>
      </dsp:nvSpPr>
      <dsp:spPr>
        <a:xfrm>
          <a:off x="0" y="71590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1590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800" kern="1200" dirty="0"/>
            <a:t> – </a:t>
          </a:r>
          <a:r>
            <a:rPr lang="ru-RU" sz="2800" kern="1200" dirty="0"/>
            <a:t>положительное целое число и ноль</a:t>
          </a:r>
          <a:endParaRPr lang="en-US" sz="2800" kern="1200" dirty="0"/>
        </a:p>
      </dsp:txBody>
      <dsp:txXfrm>
        <a:off x="0" y="715907"/>
        <a:ext cx="10515600" cy="715470"/>
      </dsp:txXfrm>
    </dsp:sp>
    <dsp:sp modelId="{FB3ED372-3477-4BBE-A240-1B7CC42D2C53}">
      <dsp:nvSpPr>
        <dsp:cNvPr id="0" name=""/>
        <dsp:cNvSpPr/>
      </dsp:nvSpPr>
      <dsp:spPr>
        <a:xfrm>
          <a:off x="0" y="143137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43137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800" kern="1200" dirty="0"/>
            <a:t> – </a:t>
          </a:r>
          <a:r>
            <a:rPr lang="ru-RU" sz="2800" kern="1200" dirty="0"/>
            <a:t>любые буквы и числа плюс символы </a:t>
          </a:r>
          <a:r>
            <a:rPr lang="en-US" sz="2800" kern="1200" dirty="0"/>
            <a:t>_ </a:t>
          </a:r>
          <a:r>
            <a:rPr lang="ru-RU" sz="2800" kern="1200" dirty="0"/>
            <a:t>и –</a:t>
          </a:r>
          <a:endParaRPr lang="en-US" sz="2800" kern="1200" dirty="0"/>
        </a:p>
      </dsp:txBody>
      <dsp:txXfrm>
        <a:off x="0" y="1431377"/>
        <a:ext cx="10515600" cy="715470"/>
      </dsp:txXfrm>
    </dsp:sp>
    <dsp:sp modelId="{D8E63406-5F14-4684-8EA4-319E324CCCA8}">
      <dsp:nvSpPr>
        <dsp:cNvPr id="0" name=""/>
        <dsp:cNvSpPr/>
      </dsp:nvSpPr>
      <dsp:spPr>
        <a:xfrm>
          <a:off x="0" y="214684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14684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800" kern="1200" dirty="0"/>
            <a:t> – </a:t>
          </a:r>
          <a:r>
            <a:rPr lang="ru-RU" sz="2800" kern="1200" dirty="0"/>
            <a:t>айди в нижнем регистре, символы-разделители включены</a:t>
          </a:r>
          <a:endParaRPr lang="en-US" sz="2800" kern="1200" dirty="0"/>
        </a:p>
      </dsp:txBody>
      <dsp:txXfrm>
        <a:off x="0" y="2146847"/>
        <a:ext cx="10515600" cy="715470"/>
      </dsp:txXfrm>
    </dsp:sp>
    <dsp:sp modelId="{8563EBF4-E093-4DC1-B0D6-E384303F0CDB}">
      <dsp:nvSpPr>
        <dsp:cNvPr id="0" name=""/>
        <dsp:cNvSpPr/>
      </dsp:nvSpPr>
      <dsp:spPr>
        <a:xfrm>
          <a:off x="0" y="28623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286231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800" kern="1200" dirty="0"/>
            <a:t> – </a:t>
          </a:r>
          <a:r>
            <a:rPr lang="ru-RU" sz="2800" kern="1200" dirty="0"/>
            <a:t>любая непустая строка, включая символ </a:t>
          </a:r>
          <a:r>
            <a:rPr lang="en-US" sz="2800" kern="1200" dirty="0"/>
            <a:t>/</a:t>
          </a:r>
        </a:p>
      </dsp:txBody>
      <dsp:txXfrm>
        <a:off x="0" y="2862317"/>
        <a:ext cx="10515600" cy="715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D8574469-0E23-4CF8-9FC2-85503D65CDDF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8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820110" y="1283819"/>
        <a:ext cx="7388954" cy="1010585"/>
      </dsp:txXfrm>
    </dsp:sp>
    <dsp:sp modelId="{5CC4D5CC-9188-4914-B507-5E06FC85674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8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608780" y="2536198"/>
        <a:ext cx="7388954" cy="1010585"/>
      </dsp:txXfrm>
    </dsp:sp>
    <dsp:sp modelId="{4670EA0C-4A38-4518-83E1-8001A7F1CCF2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E2E58A7D-0232-44FA-8EC0-E93AC43CE519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7E29-79BE-9AE9-1CBA-25D4ABE1E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F8A0C-CBEF-EF2B-5B3E-4237BF180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F490-1A6F-4FEC-301C-2106212D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3C68-C256-3FB6-8327-5B792A6A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7DF71-EB34-BC7B-5563-76A31DF0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80E2-D0FB-9F26-C934-CEF0D477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23FF9-16F7-2895-FFF2-CCD6EE1AC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1C68-C6B3-46F4-25AE-A71145CD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A528-681F-4573-8404-F5435EF4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9365-A2B2-05DE-9F7B-EE49E65F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010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23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03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07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39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56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76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605810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82737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ACDC-78FD-66BB-003C-1466CFF7D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FE207-4008-00D1-81AD-7E9CAA6AB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809F-85E9-A4D7-437F-8C3591F6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5D46-127B-B839-9D61-9DD3B6B0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152DE-3A91-512B-9109-AE7CE4CC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225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0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28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81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816439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56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78735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88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923560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950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9862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2142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993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04401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6014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509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793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477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9407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5610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6034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1631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209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0350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307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985A-30BF-D138-1240-C6917A70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957-37A9-1FD4-5D00-DB7837F8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65890-001A-305C-90CB-0986E4A8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A90B-25A5-DE5C-695D-813C42D2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E258-A654-5C7D-F3E3-EF3F01E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4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8444965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03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6654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19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216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821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91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378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07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7560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9C16-AEF4-C4A7-5E04-5E10B4C9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0FD6A-7A14-6185-7165-F4C614A3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468F-1EB4-76F7-D12E-91E6E90C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79FA-E9C0-8B2C-F3B1-CD6EF5EC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261F9-C0B4-A018-7DE6-35CDC10B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97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783112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871450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75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97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71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8927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809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458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1911-725F-20A1-FF2B-362E0306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537A-0F7E-966D-9DB0-DC74B6138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FC471-8E6F-81CF-DB15-283053242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BF6CC-7F7F-FEE3-E645-D97A357F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7ABE-F763-222F-E464-ABC47A5D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6721C-1A99-7620-19B9-75161DB7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76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3353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0414290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67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653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94182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246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903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1292251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07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187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B7F5-2D06-E204-36F5-B4497006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F434-C3DA-ED31-8918-285287DB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0CE0-4098-0139-7E60-5450D6AA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FBB57-2CBD-1174-D801-39A420593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8B532-3FEE-7CD6-07A9-1BB749C2D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6D3EA-FD9B-A12F-A600-7259958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FBBB2-6E7A-6937-9682-6D4351FA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B03D3-CE10-731E-AC7B-E72065F9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30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31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5043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54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5515240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08714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88650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60473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76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068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A184-FF8C-FF22-42CE-FEC625FB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BAF0-2F20-1B5E-F59E-738ADBD6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1F35-AF61-7584-7FBB-AB83807D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33AC4-F6A8-1980-1BF7-BE2DB3C8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80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517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288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4105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1348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8776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4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32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9487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018216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5250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2C3F1-381A-D36E-F971-E86E0CE6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50315-68D7-C177-87F0-DE94A5BA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B55A3-8854-3133-BD54-1FD46D21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23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063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94487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87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65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968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92561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489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8428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1543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5483077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F916-AAD3-A14E-EDD6-2909FF59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A334-77E4-2D19-261D-24BE893E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32F4E-F66D-9354-5EA0-E47DB9C97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C330F-B7E0-19D2-7852-08517625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527A7-AD5E-F296-85AF-BE14A018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6DC1E-CC83-0ABF-A7CA-2C3CCCB4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41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97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20698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641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394381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244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63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607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09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0898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39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D59E-8276-8651-0DA2-90E6B30B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6D8AA-F0B7-55AE-FC48-C8386B224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F0DF8-B960-A7D2-FD63-27378D7CE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7A2C-745D-C12B-81F4-216D2B6B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10401-86FA-7B07-75DF-9CDA42AE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5804C-CE96-6C8C-05EC-9C024F4B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053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003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17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4235814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60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63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3422963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8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93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97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1607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A8043-04C8-84F5-68D3-2335F126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2C0B0-9C30-9F55-5351-E6D4844F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42E8-84A3-C948-7E45-AACEA060D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D10D8-8ED1-4F99-8501-ACDDAF4F820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BEF1-02CB-D133-7528-B7B8DF134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0E5B-D3D5-D51C-816D-79C74E2C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C3AB-5614-4903-9545-C4F0FAC9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4516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meta --&gt;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extends “base.html”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&lt;!--some specific content--&gt;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</a:t>
            </a:r>
            <a:r>
              <a:rPr lang="en-US" dirty="0"/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80557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шаблоны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9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css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js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ModelForm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740429"/>
            <a:ext cx="4663440" cy="374904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конвертер пути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параметр представления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740429"/>
            <a:ext cx="4663440" cy="20497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URL patterns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представления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8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Примеры использования</a:t>
            </a:r>
            <a:endParaRPr lang="en-US" sz="4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3673" y="3429000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URL patterns </vt:lpstr>
      <vt:lpstr>URL patterns </vt:lpstr>
      <vt:lpstr>Конвертеры пути</vt:lpstr>
      <vt:lpstr>Блог: URL patterns</vt:lpstr>
      <vt:lpstr>Представление </vt:lpstr>
      <vt:lpstr>Блог: представления</vt:lpstr>
      <vt:lpstr>Шаблон </vt:lpstr>
      <vt:lpstr>Примеры использования</vt:lpstr>
      <vt:lpstr>Примеры использования синтаксиса шаблонов </vt:lpstr>
      <vt:lpstr>Примеры использования синтаксиса шаблонов </vt:lpstr>
      <vt:lpstr>Примеры использования синтаксиса шаблонов </vt:lpstr>
      <vt:lpstr>Блог: шаблоны</vt:lpstr>
      <vt:lpstr>Блог: css и js</vt:lpstr>
      <vt:lpstr>HTML Form </vt:lpstr>
      <vt:lpstr>Обработка формы</vt:lpstr>
      <vt:lpstr>Form</vt:lpstr>
      <vt:lpstr>ModelForm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patterns </dc:title>
  <dc:creator>Mikita Tsiarentsyeu</dc:creator>
  <cp:lastModifiedBy>Mikita Tsiarentsyeu</cp:lastModifiedBy>
  <cp:revision>1</cp:revision>
  <dcterms:created xsi:type="dcterms:W3CDTF">2023-09-10T11:13:40Z</dcterms:created>
  <dcterms:modified xsi:type="dcterms:W3CDTF">2023-09-10T11:14:13Z</dcterms:modified>
</cp:coreProperties>
</file>