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379" r:id="rId7"/>
    <p:sldId id="380" r:id="rId8"/>
    <p:sldId id="783" r:id="rId9"/>
    <p:sldId id="7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85AD-0B14-E596-12DB-714C5A43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AEDE-DEBC-B040-5FBC-551668F62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7116-6552-717C-3EAA-C155BFDF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0003-A64D-1553-FD75-153EF99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DFDA-C0D9-0118-0B75-CA8A91D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B8B5-187B-E3EB-894D-3FC6BCB8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733B-55C5-7726-908A-33E2EBB1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F44-541C-AD07-260E-497B4F9A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2239-1B47-65D2-3B9A-5AC9B5EF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3B9C-B4B4-9322-BF49-CE17FC9F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02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9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1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0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1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1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6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948490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49653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B01BE-5802-3DB0-5032-BE386675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99216-10B6-01D2-F8EF-F9C246B97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E732-BF43-84ED-3B31-A69DD450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F685-B0F2-0586-5332-6B14DB9F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D879-2791-FB7F-39C2-1FA11CE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35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0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30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2639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26144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82388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650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329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74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6732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648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320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884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27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6926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3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08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446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175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06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884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2350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9472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2705-D396-51DE-0B43-F9221D9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35CD-D456-548C-1F20-3BFF22AB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F64F-39C2-7A2B-3B12-A5B0534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0F47-03D7-BDF7-E9F7-4D02682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F2AA-1B60-75E8-9A90-C79A6810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7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399376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3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0924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8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7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65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582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3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9617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647F-AFF3-C319-20DC-14FB76CA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18370-148A-A4DD-5464-B82BBDB1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BA0B-1511-D5A6-C678-A96A369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7503-2EAA-09F9-0EAC-80D2D91A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6588-BEA1-99A4-40FB-FA2DBCFB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8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890137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576279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4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2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551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1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2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574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45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594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730D-27F4-3A37-E0CF-82305F5C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1E54-1761-BC04-4D20-A78168CE2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37DE7-478B-414F-CE3D-8276B2657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5E4E-D956-D5AE-7B69-DAC9A8C8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AE7B-78F1-3D53-531A-3205E053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E37B2-D30B-35EA-ADD6-6030CAD9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476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658250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1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612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546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02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786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03150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1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8693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A13-B608-1FE7-DDD1-1912CEF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3967-7236-BDE2-C75C-82E0FAFF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404B-0561-2F36-10FB-C5A85FB3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23773-329C-234E-80A8-5649E5D7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AEEC5-5660-850C-D360-0B2B2F4D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6B4C9-183B-0C0C-67A5-0665E817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E9B4C-F672-A88F-197C-5F4276D0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15005-E984-9958-7BC0-DD49B32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49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6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247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664872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5605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40499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4569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27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40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8BBB-B925-CA85-CE76-12C41EE2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1109A-9E1F-24DE-224B-48113B9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5A4B1-88DC-3E33-A4FA-BFA02E7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146E5-FF3D-CED7-4523-5279FAB0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03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60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3219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9319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749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298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2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3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886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448410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3300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B6A2D-E7FB-7130-0AA9-B7F9495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84E6D-A5DE-4017-E180-4E691740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3E909-9461-8A87-3D13-95F273E3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9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388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79359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1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1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2554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96833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3334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5182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8992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427637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247-59BD-4C56-1B78-9DBE78B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CF10-6CBE-41D2-52C3-30A27DE2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EB73C-8436-C8DC-81DF-9EE2BB87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48EF-B20D-E671-B7D3-F5C33BCA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8E3C4-BA30-D2A9-809D-ECC9F48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8026B-0034-420D-EB45-F706FB68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5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561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6803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99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25062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8940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30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185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9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38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5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EC0-5668-A01A-3D14-B36EF4FF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2ABF9-A0CA-6E95-0F29-BFE32932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F7A3-0899-75A1-D970-E37B0430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1F674-842E-4DF5-708E-858EF8B9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F0C0-4F5A-3C8B-3690-C3764669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7722-2AAA-14D5-ED88-8480ECF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58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078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50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113400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2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2525323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84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8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487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8343E-6BF1-151C-753C-72ADADDA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9126-CB15-E2A9-DCDC-601217C1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7853-DE90-21F5-9D2C-5FF33FBEA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644C-CB5F-494C-852A-ACDF4AF68AF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6F68-430F-2E5B-22B3-339224955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8435-1B8A-5C62-C269-EDA059DF7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6653-1B40-448F-969C-D3DE74B4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7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Класс </vt:lpstr>
      <vt:lpstr>Экземпляр класса</vt:lpstr>
      <vt:lpstr>Синтаксис</vt:lpstr>
      <vt:lpstr>Простейшие 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2023-08-26T08:55:19Z</dcterms:created>
  <dcterms:modified xsi:type="dcterms:W3CDTF">2023-08-26T08:55:44Z</dcterms:modified>
</cp:coreProperties>
</file>