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45" r:id="rId3"/>
    <p:sldId id="346" r:id="rId4"/>
    <p:sldId id="746" r:id="rId5"/>
    <p:sldId id="74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407E09-52B4-4D67-BAA5-C663A7E32676}" type="doc">
      <dgm:prSet loTypeId="urn:microsoft.com/office/officeart/2005/8/layout/vProcess5" loCatId="process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B8289D2-124C-4251-8E9B-FD18C80B425E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Аргументы передаются с помощью автоматического присваивания объектов локальным переменным (то есть «по ссылке»)</a:t>
          </a:r>
          <a:endParaRPr lang="en-US" dirty="0">
            <a:latin typeface="+mj-lt"/>
            <a:ea typeface="Jura" pitchFamily="2" charset="0"/>
          </a:endParaRPr>
        </a:p>
      </dgm:t>
    </dgm:pt>
    <dgm:pt modelId="{A50CA015-3938-4A11-8604-26E50642F692}" type="parTrans" cxnId="{9D0E8A3E-9111-496A-BB91-CFE30362623D}">
      <dgm:prSet/>
      <dgm:spPr/>
      <dgm:t>
        <a:bodyPr/>
        <a:lstStyle/>
        <a:p>
          <a:endParaRPr lang="en-US"/>
        </a:p>
      </dgm:t>
    </dgm:pt>
    <dgm:pt modelId="{27683653-401E-4842-A2EB-FF93A6DEFB5C}" type="sibTrans" cxnId="{9D0E8A3E-9111-496A-BB91-CFE30362623D}">
      <dgm:prSet/>
      <dgm:spPr/>
      <dgm:t>
        <a:bodyPr/>
        <a:lstStyle/>
        <a:p>
          <a:endParaRPr lang="en-US"/>
        </a:p>
      </dgm:t>
    </dgm:pt>
    <dgm:pt modelId="{97F4E041-4D63-437C-BB6B-6FD6F57D46D6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Присваивание новых значений именам аргументов никак не затрагивает вызывающий код</a:t>
          </a:r>
          <a:endParaRPr lang="en-US" dirty="0">
            <a:latin typeface="+mj-lt"/>
            <a:ea typeface="Jura" pitchFamily="2" charset="0"/>
          </a:endParaRPr>
        </a:p>
      </dgm:t>
    </dgm:pt>
    <dgm:pt modelId="{0441069F-122E-46B0-B713-87E11C6EEDFD}" type="parTrans" cxnId="{3B7358B8-0559-42A2-96D4-3D9C2210D07A}">
      <dgm:prSet/>
      <dgm:spPr/>
      <dgm:t>
        <a:bodyPr/>
        <a:lstStyle/>
        <a:p>
          <a:endParaRPr lang="en-US"/>
        </a:p>
      </dgm:t>
    </dgm:pt>
    <dgm:pt modelId="{FC98CC9E-10DE-4A2B-876C-86FE6142D7C9}" type="sibTrans" cxnId="{3B7358B8-0559-42A2-96D4-3D9C2210D07A}">
      <dgm:prSet/>
      <dgm:spPr/>
      <dgm:t>
        <a:bodyPr/>
        <a:lstStyle/>
        <a:p>
          <a:endParaRPr lang="en-US"/>
        </a:p>
      </dgm:t>
    </dgm:pt>
    <dgm:pt modelId="{B535B9FB-2FDF-491F-B574-15CE497AA942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Модификация аргумента внутри функции может влиять на объект (и вызывающий код), если этот объект изменяемый</a:t>
          </a:r>
          <a:endParaRPr lang="en-US" dirty="0">
            <a:latin typeface="+mj-lt"/>
            <a:ea typeface="Jura" pitchFamily="2" charset="0"/>
          </a:endParaRPr>
        </a:p>
      </dgm:t>
    </dgm:pt>
    <dgm:pt modelId="{57B45E3D-BA9E-4B63-A7C4-899A9807B5AB}" type="parTrans" cxnId="{4B47B56D-1502-4867-A9EC-6408C06F3207}">
      <dgm:prSet/>
      <dgm:spPr/>
      <dgm:t>
        <a:bodyPr/>
        <a:lstStyle/>
        <a:p>
          <a:endParaRPr lang="en-US"/>
        </a:p>
      </dgm:t>
    </dgm:pt>
    <dgm:pt modelId="{2CCF87C6-1423-4532-AC41-B0459BE39883}" type="sibTrans" cxnId="{4B47B56D-1502-4867-A9EC-6408C06F3207}">
      <dgm:prSet/>
      <dgm:spPr/>
      <dgm:t>
        <a:bodyPr/>
        <a:lstStyle/>
        <a:p>
          <a:endParaRPr lang="en-US"/>
        </a:p>
      </dgm:t>
    </dgm:pt>
    <dgm:pt modelId="{193BAE71-AC5A-4D17-B775-94B510D69CF4}" type="pres">
      <dgm:prSet presAssocID="{AD407E09-52B4-4D67-BAA5-C663A7E32676}" presName="outerComposite" presStyleCnt="0">
        <dgm:presLayoutVars>
          <dgm:chMax val="5"/>
          <dgm:dir/>
          <dgm:resizeHandles val="exact"/>
        </dgm:presLayoutVars>
      </dgm:prSet>
      <dgm:spPr/>
    </dgm:pt>
    <dgm:pt modelId="{75A316DB-359C-4B2F-BBBF-A87A676E06B5}" type="pres">
      <dgm:prSet presAssocID="{AD407E09-52B4-4D67-BAA5-C663A7E32676}" presName="dummyMaxCanvas" presStyleCnt="0">
        <dgm:presLayoutVars/>
      </dgm:prSet>
      <dgm:spPr/>
    </dgm:pt>
    <dgm:pt modelId="{0EAE1BE7-CC73-4D80-9C59-846F346D68B4}" type="pres">
      <dgm:prSet presAssocID="{AD407E09-52B4-4D67-BAA5-C663A7E32676}" presName="ThreeNodes_1" presStyleLbl="node1" presStyleIdx="0" presStyleCnt="3">
        <dgm:presLayoutVars>
          <dgm:bulletEnabled val="1"/>
        </dgm:presLayoutVars>
      </dgm:prSet>
      <dgm:spPr/>
    </dgm:pt>
    <dgm:pt modelId="{0829914B-AA95-4CA8-8513-2F9D092A9772}" type="pres">
      <dgm:prSet presAssocID="{AD407E09-52B4-4D67-BAA5-C663A7E32676}" presName="ThreeNodes_2" presStyleLbl="node1" presStyleIdx="1" presStyleCnt="3">
        <dgm:presLayoutVars>
          <dgm:bulletEnabled val="1"/>
        </dgm:presLayoutVars>
      </dgm:prSet>
      <dgm:spPr/>
    </dgm:pt>
    <dgm:pt modelId="{0A2742A5-B7A0-4717-B35E-03A680D6330A}" type="pres">
      <dgm:prSet presAssocID="{AD407E09-52B4-4D67-BAA5-C663A7E32676}" presName="ThreeNodes_3" presStyleLbl="node1" presStyleIdx="2" presStyleCnt="3">
        <dgm:presLayoutVars>
          <dgm:bulletEnabled val="1"/>
        </dgm:presLayoutVars>
      </dgm:prSet>
      <dgm:spPr/>
    </dgm:pt>
    <dgm:pt modelId="{19FA9037-2670-4424-9071-93E79EAC7A71}" type="pres">
      <dgm:prSet presAssocID="{AD407E09-52B4-4D67-BAA5-C663A7E32676}" presName="ThreeConn_1-2" presStyleLbl="fgAccFollowNode1" presStyleIdx="0" presStyleCnt="2">
        <dgm:presLayoutVars>
          <dgm:bulletEnabled val="1"/>
        </dgm:presLayoutVars>
      </dgm:prSet>
      <dgm:spPr/>
    </dgm:pt>
    <dgm:pt modelId="{DF77E089-7AD3-4C3A-934E-6691CD4B466B}" type="pres">
      <dgm:prSet presAssocID="{AD407E09-52B4-4D67-BAA5-C663A7E32676}" presName="ThreeConn_2-3" presStyleLbl="fgAccFollowNode1" presStyleIdx="1" presStyleCnt="2">
        <dgm:presLayoutVars>
          <dgm:bulletEnabled val="1"/>
        </dgm:presLayoutVars>
      </dgm:prSet>
      <dgm:spPr/>
    </dgm:pt>
    <dgm:pt modelId="{8C0E80BA-C099-4738-9806-80A3A787605A}" type="pres">
      <dgm:prSet presAssocID="{AD407E09-52B4-4D67-BAA5-C663A7E32676}" presName="ThreeNodes_1_text" presStyleLbl="node1" presStyleIdx="2" presStyleCnt="3">
        <dgm:presLayoutVars>
          <dgm:bulletEnabled val="1"/>
        </dgm:presLayoutVars>
      </dgm:prSet>
      <dgm:spPr/>
    </dgm:pt>
    <dgm:pt modelId="{3C1582C0-FFA4-4640-A0F5-EDBEDF63C960}" type="pres">
      <dgm:prSet presAssocID="{AD407E09-52B4-4D67-BAA5-C663A7E32676}" presName="ThreeNodes_2_text" presStyleLbl="node1" presStyleIdx="2" presStyleCnt="3">
        <dgm:presLayoutVars>
          <dgm:bulletEnabled val="1"/>
        </dgm:presLayoutVars>
      </dgm:prSet>
      <dgm:spPr/>
    </dgm:pt>
    <dgm:pt modelId="{42F80663-DD41-47DE-A9EE-9BB97DC890BD}" type="pres">
      <dgm:prSet presAssocID="{AD407E09-52B4-4D67-BAA5-C663A7E3267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6171508-4142-444E-8988-C61FBBE30B88}" type="presOf" srcId="{B535B9FB-2FDF-491F-B574-15CE497AA942}" destId="{42F80663-DD41-47DE-A9EE-9BB97DC890BD}" srcOrd="1" destOrd="0" presId="urn:microsoft.com/office/officeart/2005/8/layout/vProcess5"/>
    <dgm:cxn modelId="{0D828B39-618B-4AE9-9D03-62B03D70041C}" type="presOf" srcId="{27683653-401E-4842-A2EB-FF93A6DEFB5C}" destId="{19FA9037-2670-4424-9071-93E79EAC7A71}" srcOrd="0" destOrd="0" presId="urn:microsoft.com/office/officeart/2005/8/layout/vProcess5"/>
    <dgm:cxn modelId="{9D0E8A3E-9111-496A-BB91-CFE30362623D}" srcId="{AD407E09-52B4-4D67-BAA5-C663A7E32676}" destId="{AB8289D2-124C-4251-8E9B-FD18C80B425E}" srcOrd="0" destOrd="0" parTransId="{A50CA015-3938-4A11-8604-26E50642F692}" sibTransId="{27683653-401E-4842-A2EB-FF93A6DEFB5C}"/>
    <dgm:cxn modelId="{4B47B56D-1502-4867-A9EC-6408C06F3207}" srcId="{AD407E09-52B4-4D67-BAA5-C663A7E32676}" destId="{B535B9FB-2FDF-491F-B574-15CE497AA942}" srcOrd="2" destOrd="0" parTransId="{57B45E3D-BA9E-4B63-A7C4-899A9807B5AB}" sibTransId="{2CCF87C6-1423-4532-AC41-B0459BE39883}"/>
    <dgm:cxn modelId="{3455EB55-2213-4212-9EB8-C5B60E1B2AED}" type="presOf" srcId="{AB8289D2-124C-4251-8E9B-FD18C80B425E}" destId="{0EAE1BE7-CC73-4D80-9C59-846F346D68B4}" srcOrd="0" destOrd="0" presId="urn:microsoft.com/office/officeart/2005/8/layout/vProcess5"/>
    <dgm:cxn modelId="{FB94417B-724F-48E5-ADB7-922CBBBBD16F}" type="presOf" srcId="{AB8289D2-124C-4251-8E9B-FD18C80B425E}" destId="{8C0E80BA-C099-4738-9806-80A3A787605A}" srcOrd="1" destOrd="0" presId="urn:microsoft.com/office/officeart/2005/8/layout/vProcess5"/>
    <dgm:cxn modelId="{CFC2408C-E3F7-4291-B569-E63B6F70C22E}" type="presOf" srcId="{AD407E09-52B4-4D67-BAA5-C663A7E32676}" destId="{193BAE71-AC5A-4D17-B775-94B510D69CF4}" srcOrd="0" destOrd="0" presId="urn:microsoft.com/office/officeart/2005/8/layout/vProcess5"/>
    <dgm:cxn modelId="{FDA6C8A6-A98B-4D73-BD3D-C3D243937A41}" type="presOf" srcId="{97F4E041-4D63-437C-BB6B-6FD6F57D46D6}" destId="{0829914B-AA95-4CA8-8513-2F9D092A9772}" srcOrd="0" destOrd="0" presId="urn:microsoft.com/office/officeart/2005/8/layout/vProcess5"/>
    <dgm:cxn modelId="{3B7358B8-0559-42A2-96D4-3D9C2210D07A}" srcId="{AD407E09-52B4-4D67-BAA5-C663A7E32676}" destId="{97F4E041-4D63-437C-BB6B-6FD6F57D46D6}" srcOrd="1" destOrd="0" parTransId="{0441069F-122E-46B0-B713-87E11C6EEDFD}" sibTransId="{FC98CC9E-10DE-4A2B-876C-86FE6142D7C9}"/>
    <dgm:cxn modelId="{BA4ED0C7-4D64-4333-88C7-CEC78CDBD119}" type="presOf" srcId="{FC98CC9E-10DE-4A2B-876C-86FE6142D7C9}" destId="{DF77E089-7AD3-4C3A-934E-6691CD4B466B}" srcOrd="0" destOrd="0" presId="urn:microsoft.com/office/officeart/2005/8/layout/vProcess5"/>
    <dgm:cxn modelId="{87916AD8-6BF1-4233-8137-D5147B9A373F}" type="presOf" srcId="{97F4E041-4D63-437C-BB6B-6FD6F57D46D6}" destId="{3C1582C0-FFA4-4640-A0F5-EDBEDF63C960}" srcOrd="1" destOrd="0" presId="urn:microsoft.com/office/officeart/2005/8/layout/vProcess5"/>
    <dgm:cxn modelId="{6D0F94E8-C5CD-4E10-8B56-B7044CE0A51F}" type="presOf" srcId="{B535B9FB-2FDF-491F-B574-15CE497AA942}" destId="{0A2742A5-B7A0-4717-B35E-03A680D6330A}" srcOrd="0" destOrd="0" presId="urn:microsoft.com/office/officeart/2005/8/layout/vProcess5"/>
    <dgm:cxn modelId="{6801AA07-EC9C-4C34-8EFF-3CDE8A216B5A}" type="presParOf" srcId="{193BAE71-AC5A-4D17-B775-94B510D69CF4}" destId="{75A316DB-359C-4B2F-BBBF-A87A676E06B5}" srcOrd="0" destOrd="0" presId="urn:microsoft.com/office/officeart/2005/8/layout/vProcess5"/>
    <dgm:cxn modelId="{5BC34BEB-5552-4408-A1B1-5C43A56F3D7F}" type="presParOf" srcId="{193BAE71-AC5A-4D17-B775-94B510D69CF4}" destId="{0EAE1BE7-CC73-4D80-9C59-846F346D68B4}" srcOrd="1" destOrd="0" presId="urn:microsoft.com/office/officeart/2005/8/layout/vProcess5"/>
    <dgm:cxn modelId="{09D82EA5-AEC1-4DD3-8826-D3F134424CC9}" type="presParOf" srcId="{193BAE71-AC5A-4D17-B775-94B510D69CF4}" destId="{0829914B-AA95-4CA8-8513-2F9D092A9772}" srcOrd="2" destOrd="0" presId="urn:microsoft.com/office/officeart/2005/8/layout/vProcess5"/>
    <dgm:cxn modelId="{30387F2E-6223-4F2E-A2E1-0CD660E21A43}" type="presParOf" srcId="{193BAE71-AC5A-4D17-B775-94B510D69CF4}" destId="{0A2742A5-B7A0-4717-B35E-03A680D6330A}" srcOrd="3" destOrd="0" presId="urn:microsoft.com/office/officeart/2005/8/layout/vProcess5"/>
    <dgm:cxn modelId="{A57B4C74-2777-4000-BB6C-8BB9C6516AB2}" type="presParOf" srcId="{193BAE71-AC5A-4D17-B775-94B510D69CF4}" destId="{19FA9037-2670-4424-9071-93E79EAC7A71}" srcOrd="4" destOrd="0" presId="urn:microsoft.com/office/officeart/2005/8/layout/vProcess5"/>
    <dgm:cxn modelId="{63B72889-57EA-4EA6-AEEC-5EE4E83C1174}" type="presParOf" srcId="{193BAE71-AC5A-4D17-B775-94B510D69CF4}" destId="{DF77E089-7AD3-4C3A-934E-6691CD4B466B}" srcOrd="5" destOrd="0" presId="urn:microsoft.com/office/officeart/2005/8/layout/vProcess5"/>
    <dgm:cxn modelId="{3574FEED-47C9-43B9-AC72-252B80E03DEA}" type="presParOf" srcId="{193BAE71-AC5A-4D17-B775-94B510D69CF4}" destId="{8C0E80BA-C099-4738-9806-80A3A787605A}" srcOrd="6" destOrd="0" presId="urn:microsoft.com/office/officeart/2005/8/layout/vProcess5"/>
    <dgm:cxn modelId="{EB9756EE-F22A-43FB-A357-6B5DD3D9AE3A}" type="presParOf" srcId="{193BAE71-AC5A-4D17-B775-94B510D69CF4}" destId="{3C1582C0-FFA4-4640-A0F5-EDBEDF63C960}" srcOrd="7" destOrd="0" presId="urn:microsoft.com/office/officeart/2005/8/layout/vProcess5"/>
    <dgm:cxn modelId="{9FC43D21-52FE-4F47-B2D6-4B2D5B755D28}" type="presParOf" srcId="{193BAE71-AC5A-4D17-B775-94B510D69CF4}" destId="{42F80663-DD41-47DE-A9EE-9BB97DC890B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AE1BE7-CC73-4D80-9C59-846F346D68B4}">
      <dsp:nvSpPr>
        <dsp:cNvPr id="0" name=""/>
        <dsp:cNvSpPr/>
      </dsp:nvSpPr>
      <dsp:spPr>
        <a:xfrm>
          <a:off x="0" y="0"/>
          <a:ext cx="8938260" cy="10734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+mj-lt"/>
              <a:ea typeface="Jura" pitchFamily="2" charset="0"/>
            </a:rPr>
            <a:t>Аргументы передаются с помощью автоматического присваивания объектов локальным переменным (то есть «по ссылке»)</a:t>
          </a:r>
          <a:endParaRPr lang="en-US" sz="2000" kern="1200" dirty="0">
            <a:latin typeface="+mj-lt"/>
            <a:ea typeface="Jura" pitchFamily="2" charset="0"/>
          </a:endParaRPr>
        </a:p>
      </dsp:txBody>
      <dsp:txXfrm>
        <a:off x="31441" y="31441"/>
        <a:ext cx="7779904" cy="1010585"/>
      </dsp:txXfrm>
    </dsp:sp>
    <dsp:sp modelId="{0829914B-AA95-4CA8-8513-2F9D092A9772}">
      <dsp:nvSpPr>
        <dsp:cNvPr id="0" name=""/>
        <dsp:cNvSpPr/>
      </dsp:nvSpPr>
      <dsp:spPr>
        <a:xfrm>
          <a:off x="788669" y="1252378"/>
          <a:ext cx="8938260" cy="10734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+mj-lt"/>
              <a:ea typeface="Jura" pitchFamily="2" charset="0"/>
            </a:rPr>
            <a:t>Присваивание новых значений именам аргументов никак не затрагивает вызывающий код</a:t>
          </a:r>
          <a:endParaRPr lang="en-US" sz="2000" kern="1200" dirty="0">
            <a:latin typeface="+mj-lt"/>
            <a:ea typeface="Jura" pitchFamily="2" charset="0"/>
          </a:endParaRPr>
        </a:p>
      </dsp:txBody>
      <dsp:txXfrm>
        <a:off x="820110" y="1283819"/>
        <a:ext cx="7388954" cy="1010585"/>
      </dsp:txXfrm>
    </dsp:sp>
    <dsp:sp modelId="{0A2742A5-B7A0-4717-B35E-03A680D6330A}">
      <dsp:nvSpPr>
        <dsp:cNvPr id="0" name=""/>
        <dsp:cNvSpPr/>
      </dsp:nvSpPr>
      <dsp:spPr>
        <a:xfrm>
          <a:off x="1577339" y="2504757"/>
          <a:ext cx="8938260" cy="10734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+mj-lt"/>
              <a:ea typeface="Jura" pitchFamily="2" charset="0"/>
            </a:rPr>
            <a:t>Модификация аргумента внутри функции может влиять на объект (и вызывающий код), если этот объект изменяемый</a:t>
          </a:r>
          <a:endParaRPr lang="en-US" sz="2000" kern="1200" dirty="0">
            <a:latin typeface="+mj-lt"/>
            <a:ea typeface="Jura" pitchFamily="2" charset="0"/>
          </a:endParaRPr>
        </a:p>
      </dsp:txBody>
      <dsp:txXfrm>
        <a:off x="1608780" y="2536198"/>
        <a:ext cx="7388954" cy="1010585"/>
      </dsp:txXfrm>
    </dsp:sp>
    <dsp:sp modelId="{19FA9037-2670-4424-9071-93E79EAC7A71}">
      <dsp:nvSpPr>
        <dsp:cNvPr id="0" name=""/>
        <dsp:cNvSpPr/>
      </dsp:nvSpPr>
      <dsp:spPr>
        <a:xfrm>
          <a:off x="8240506" y="814046"/>
          <a:ext cx="697753" cy="69775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8397500" y="814046"/>
        <a:ext cx="383765" cy="525059"/>
      </dsp:txXfrm>
    </dsp:sp>
    <dsp:sp modelId="{DF77E089-7AD3-4C3A-934E-6691CD4B466B}">
      <dsp:nvSpPr>
        <dsp:cNvPr id="0" name=""/>
        <dsp:cNvSpPr/>
      </dsp:nvSpPr>
      <dsp:spPr>
        <a:xfrm>
          <a:off x="9029176" y="2059268"/>
          <a:ext cx="697753" cy="69775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9186170" y="2059268"/>
        <a:ext cx="383765" cy="525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5D27B-33AA-E655-1B49-8929056EA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D8E9A-AD0C-88A5-C1C6-1EC990DEB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3F270-26AE-D573-AD4C-E3B7ED787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A576-8C8B-479B-9977-FC065AEFE7D4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4531-34F6-82A1-F637-21C8C7F4E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A3E61-476A-1809-9B7C-4906F4C6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F880-E2D6-420E-A7B1-4BF6B7C69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7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9D5B9-613B-87A4-593E-59D9E7F3F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B03C9-BF17-E60D-7C85-C39AA90A7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11F7A-2F6C-4AF5-0C0C-5AB24BD06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A576-8C8B-479B-9977-FC065AEFE7D4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78B3B-7E91-1F94-1CE1-2D833B81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5138E-4AE4-702E-54B4-487F64A21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F880-E2D6-420E-A7B1-4BF6B7C69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9919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869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066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297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9289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800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217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484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0901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281271734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2704498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F35423-B83A-A528-672F-B7CD45F512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7652F9-C9C7-7BD1-F5A5-85C1F50C3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84C0A-608A-68C5-2356-A9A2956B0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A576-8C8B-479B-9977-FC065AEFE7D4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F3D7B-95DD-AE5C-54C3-8FB09278E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D886D-70F7-15FE-0F42-899BAED43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F880-E2D6-420E-A7B1-4BF6B7C69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641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6817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763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031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10744409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96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56780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0299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48325712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390022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1169603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60494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2985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698548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36087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42328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08115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75416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23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57616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266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116092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92531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35309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350134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05513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517AD-1743-9941-7ACB-41D892AFA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1BC52-5964-C113-5038-24B0A6C2E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CAD5F-C896-C1E7-D1D1-1695B89F4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A576-8C8B-479B-9977-FC065AEFE7D4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DD8E5-5D7A-07DF-602D-B7FE19AEB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52735-055F-1759-245C-53BAC5416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F880-E2D6-420E-A7B1-4BF6B7C69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027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05822137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844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00655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861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380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42679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064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91721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443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04995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B5FDA-04F5-2281-B703-AA4CF68A7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6B98B-3773-3B5C-70E0-72BA32DA3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43E74-F9FA-1B28-FBF7-7E0A4393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A576-8C8B-479B-9977-FC065AEFE7D4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A8323-43C8-CC90-AF8A-D796762AB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BFB9C-C012-69D4-54C7-03B171C0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F880-E2D6-420E-A7B1-4BF6B7C69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892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80634384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55542173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6512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227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82539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111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572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95449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78539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8010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59275-322D-A7CA-121E-329EA85C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31F1C-5558-2CA6-392E-9D0A8B1C3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85CFC-5B3D-9E45-1781-8597591D7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E011B-4FC3-40CD-7AF8-0B82B5463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A576-8C8B-479B-9977-FC065AEFE7D4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B6FE3-9553-3DA4-CB96-9A23660FE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8260C-6403-2B51-79E7-44F97CB72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F880-E2D6-420E-A7B1-4BF6B7C69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969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5856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19436176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8225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303587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314661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63119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93477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151723940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219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327897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77CB-FFDB-B4CE-D9C8-9D851DE31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2A0F9-1855-7AF9-02AB-91D162E80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4833B-7539-AE7D-CC6A-103CAB068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36330B-807B-8283-12F2-543E5C4AD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79FCD2-A1F5-0BB7-7CC8-97610742C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B17DD9-A130-BCE0-734F-99941120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A576-8C8B-479B-9977-FC065AEFE7D4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370926-8BE9-2E9D-7070-D58ACF748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42F4BD-860D-4DC8-B86D-61221569D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F880-E2D6-420E-A7B1-4BF6B7C69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3246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012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10093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581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055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295268412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5997686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5778957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2816696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182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2481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33A32-F634-C259-F3DB-A68E8C99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2AD7E5-BFE3-F7BF-E370-BCB7EE52C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A576-8C8B-479B-9977-FC065AEFE7D4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D0BDEB-B283-6236-7343-6B11E51A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BD47F-4E9F-F210-B1EB-B84AA38C4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F880-E2D6-420E-A7B1-4BF6B7C69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7492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9227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902080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698748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654780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39502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684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5426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30508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33405817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774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345431-DE4E-F8E0-3599-EEB9CBD9E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A576-8C8B-479B-9977-FC065AEFE7D4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7BDFE7-921F-A343-FDCB-6257B51BA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46842-76ED-6B93-AAAB-5A81ADD9C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F880-E2D6-420E-A7B1-4BF6B7C69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9424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427411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32358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899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1020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58006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2626055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663070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75732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38648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53966813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0EB9E-D913-C1B0-5989-941C3F7F9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EF35B-A3B1-8B9F-9611-D11522956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A04B7-1092-FEDC-A0B6-9EDC93A62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985BE-D3A0-E60B-CFE3-62AD2A690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A576-8C8B-479B-9977-FC065AEFE7D4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D2362-C121-B200-17D0-98DCC4545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8088A-80BD-8FEC-B8A6-7C07B0509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F880-E2D6-420E-A7B1-4BF6B7C69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6501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66855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8689825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39076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28502358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50346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405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62994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844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079019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883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4FBA5-1F23-5B4E-5573-59CF91438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568A6F-58C6-ABB1-E6CD-BC82B5CDE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294B8-D5CB-33C5-5A56-BE2DBDDF2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2273A-60FE-BD4E-5B61-83C240A77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A576-8C8B-479B-9977-FC065AEFE7D4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B121B-C609-0BE0-CA02-8C5106D3E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5B94A-7538-5D7C-2725-D63B8708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F880-E2D6-420E-A7B1-4BF6B7C69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8660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63053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405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55844924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0383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311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122804795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5250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034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617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93003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335703-AB55-D02C-748E-024DE3FF1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7502D-724F-931C-376D-0C0F77EDC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FA918-14B6-8F9B-2242-8690411A5A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7A576-8C8B-479B-9977-FC065AEFE7D4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AC28C-D6D2-7903-4459-03F0683F7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C5988-9BEE-3224-ED6A-EFA215E4F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3F880-E2D6-420E-A7B1-4BF6B7C69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2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91182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EFBE3E-0AA8-4505-81BE-05C83D27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Аргументы функции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847679A-3DF8-4F44-9678-CBFC708C6CA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109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C0A6-0118-43DB-888D-0A1261CD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Формы сопоставления аргументов функции</a:t>
            </a:r>
            <a:endParaRPr lang="en-US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5BA335AC-EF91-4833-BA67-5D7A791AB7E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19699" y="3059402"/>
          <a:ext cx="8352602" cy="30966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17886">
                  <a:extLst>
                    <a:ext uri="{9D8B030D-6E8A-4147-A177-3AD203B41FA5}">
                      <a16:colId xmlns:a16="http://schemas.microsoft.com/office/drawing/2014/main" val="2014251565"/>
                    </a:ext>
                  </a:extLst>
                </a:gridCol>
                <a:gridCol w="4134716">
                  <a:extLst>
                    <a:ext uri="{9D8B030D-6E8A-4147-A177-3AD203B41FA5}">
                      <a16:colId xmlns:a16="http://schemas.microsoft.com/office/drawing/2014/main" val="670543373"/>
                    </a:ext>
                  </a:extLst>
                </a:gridCol>
              </a:tblGrid>
              <a:tr h="516107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Jura" pitchFamily="2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Объявление</a:t>
                      </a:r>
                      <a:endParaRPr lang="en-US" sz="1800" dirty="0">
                        <a:latin typeface="Red Hat Mono" panose="02010309040201060303" pitchFamily="49" charset="0"/>
                        <a:ea typeface="Red Hat Mono" panose="02010309040201060303" pitchFamily="49" charset="0"/>
                        <a:cs typeface="Red Hat Mono" panose="02010309040201060303" pitchFamily="49" charset="0"/>
                      </a:endParaRP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Jura" pitchFamily="2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Вызов</a:t>
                      </a:r>
                      <a:endParaRPr lang="en-US" sz="1800" dirty="0">
                        <a:latin typeface="Red Hat Mono" panose="02010309040201060303" pitchFamily="49" charset="0"/>
                        <a:ea typeface="Red Hat Mono" panose="02010309040201060303" pitchFamily="49" charset="0"/>
                        <a:cs typeface="Red Hat Mono" panose="02010309040201060303" pitchFamily="49" charset="0"/>
                      </a:endParaRP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389534403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def 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arg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(value)</a:t>
                      </a:r>
                      <a:r>
                        <a:rPr lang="ru-RU" sz="1800" dirty="0">
                          <a:latin typeface="JetBrains Mono" panose="02000009000000000000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, 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arg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=value)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641797970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def 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arg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 = value)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(), 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another_value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2495912931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def 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(*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args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(*list)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1418952179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def 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(**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kwargs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(**dictionary)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1293327615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def 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arg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, *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args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, **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kwargs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(value, *list, **dictionary)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268623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18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Аргументы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11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Сортировка списка </a:t>
            </a:r>
            <a:r>
              <a:rPr lang="ru-RU" sz="3600" b="1" dirty="0" err="1">
                <a:latin typeface="+mn-lt"/>
                <a:ea typeface="Jura" pitchFamily="2" charset="0"/>
              </a:rPr>
              <a:t>рандомом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583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Red Hat Mono</vt:lpstr>
      <vt:lpstr>Office Theme</vt:lpstr>
      <vt:lpstr>01_Welcome</vt:lpstr>
      <vt:lpstr>Аргументы функции</vt:lpstr>
      <vt:lpstr>Формы сопоставления аргументов функции</vt:lpstr>
      <vt:lpstr>Аргументы</vt:lpstr>
      <vt:lpstr>Сортировка списка рандомом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Аргументы функции</dc:title>
  <dc:creator>Mikita Tsiarentsyeu</dc:creator>
  <cp:lastModifiedBy>Mikita Tsiarentsyeu</cp:lastModifiedBy>
  <cp:revision>1</cp:revision>
  <dcterms:created xsi:type="dcterms:W3CDTF">2023-08-05T08:52:30Z</dcterms:created>
  <dcterms:modified xsi:type="dcterms:W3CDTF">2023-08-05T08:52:50Z</dcterms:modified>
</cp:coreProperties>
</file>