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2" r:id="rId3"/>
    <p:sldId id="7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Отсеивание дубликатов</a:t>
          </a:r>
          <a:endParaRPr lang="en-US" dirty="0">
            <a:latin typeface="+mj-lt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+mj-lt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+mj-lt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+mj-lt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0004"/>
                <a:satOff val="-574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20004"/>
                <a:satOff val="-574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20004"/>
                <a:satOff val="-574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sz="1200" kern="1200" dirty="0">
            <a:latin typeface="+mj-lt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40007"/>
                <a:satOff val="-11497"/>
                <a:lumOff val="-9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40007"/>
                <a:satOff val="-11497"/>
                <a:lumOff val="-9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40007"/>
                <a:satOff val="-11497"/>
                <a:lumOff val="-9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+mj-lt"/>
              <a:ea typeface="Jura" pitchFamily="2" charset="0"/>
            </a:rPr>
            <a:t>Отсеивание дубликатов</a:t>
          </a:r>
          <a:endParaRPr lang="en-US" sz="1200" kern="1200" dirty="0">
            <a:latin typeface="+mj-lt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sz="1200" kern="1200" dirty="0">
            <a:latin typeface="+mj-lt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0BE4-4202-4155-B55C-55A52E0E3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7EB16-F644-32FC-639B-A49AC853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4BDAA-3FC2-EAFA-F7BB-BE97C7CE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AF5B-8DA3-78D7-8D1A-CAD5FF41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3EC8-26CC-B3D6-FDA4-59E60357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70F1-76D5-9CCF-6E14-B9CA2588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927A2-7F68-018C-E009-58940A30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1D91-A53B-0A6E-A9EE-51F5CE11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5432-40A4-EACF-717B-BD625F73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09BA-173C-1DDB-0D6C-DF702C99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46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59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12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0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51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51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76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1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2239164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26372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D9DFC-737D-4E99-19CD-C33B5EFD0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3A49F-5D81-C11E-E048-5BF2FC16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8EC2-9780-41A5-9AF2-6E0B6FC1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7E5D-5760-A8C7-1FD0-639B6C5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AFEE-728D-A95D-5B74-EB11C829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940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2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05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52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595344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39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60933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77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565361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7839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17515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264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1477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22304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385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535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8015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459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23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3240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8241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2733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7317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1753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297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4050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B47B-3B25-1E7B-2FCD-48B4476C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97C7-479C-DFCF-5CA3-A1778ECC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68A0-7EFD-9B5C-0A9A-C194192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39FD-516A-CB43-32A9-2C5F7747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B8FA-4478-2ED3-AC2A-FD736C34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738485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46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0651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81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0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2248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85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041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3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902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0B71-61AA-C37F-8990-5CAE29BF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D0779-3B78-D231-AF74-F9ABD1D5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44CB-3C85-124F-334C-417478B8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0CC7-75DA-53FA-661D-534B2657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8A88-A243-3108-9453-61B62146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2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548600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517959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50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9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051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1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7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5885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291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886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9509-484A-4FCC-CC72-51549A1F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21D1-6E6B-06D6-0477-7B820B476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866BC-87D5-4AA4-C912-25E2E5736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56AF-2156-70B5-567C-3166D585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8D75-2B33-A3A7-3E61-62917582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6C75-5D0A-68EB-692A-BC5FEB82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50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2679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8733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00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5407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9274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3522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860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3823214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61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853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1A51-ED41-27FE-A1AC-6AAA8ACE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8343-3B7A-6844-5F00-D6D1F722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F1D61-0226-B764-F4F0-4940D7A5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CEAF3-26DE-B091-ABE3-5CB700725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22EDA-66C5-081F-3B63-16EA742F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762FB-A2D7-DF17-680B-8C21019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D9CA-DCA1-BD7A-6EFD-929A25AB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2BCB5-788A-996B-AFD8-6641F04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72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2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4504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15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43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318900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86159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09218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00841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43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51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C37A-82EB-3DA2-192C-872AB60D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D1878-52FF-CC6F-799B-2C91FBC9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B4B4D-FD86-75C7-F808-90FB7411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7C8B1-71AD-AC8B-9010-D4ACA29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30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340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403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6511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902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262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3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50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668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843992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4587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76806-5F63-09F1-6AA3-D9EF8434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9A56A-0C5D-DBB8-671C-1F888FB8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BCB81-96CC-A627-C26E-91FF317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90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81110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61661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4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03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2012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55389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812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4832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1487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081599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2FC6-8544-B66E-318C-79F6A8E4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8D1F-B0AE-4C7B-124D-D0E91650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689EB-18F7-3EF3-8B5A-6ACAE85C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8FFE6-6C31-6BCC-39A1-F562F52B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95AA-772A-0FE5-85F0-F49EE36F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9566-F3EA-7AD3-F93A-81A79A94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817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638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41718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6640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5902956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171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50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478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4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1371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37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867E-8FC7-6C06-92C5-0E128F31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74903-9DC5-ACF6-496E-182EC2A4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410A8-F640-EA58-63A2-8D2327E04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3E62-2928-C49E-486A-AC638B5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98931-8FEB-8438-C9F3-6BB8E46E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6E1B3-EC18-7B0E-E5DC-51D56CE9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31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9544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1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441140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7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5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797419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43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12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94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0932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5AE26-EB49-545F-4B4D-8128D9BD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3BEA-B7D7-F223-8780-ED56BC0D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F996-CC6C-3D8B-180C-AC6E55B75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9369-4CC5-40D0-B017-61319DC50419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EE18-9ACD-888A-3E0F-7A149554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4350-550B-BC1F-6833-D60C1A89D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437B-0450-42DA-8B90-B725368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1374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Неупорядоченная коллекция неизменяемых объектов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2FE4AD-5A84-1771-BBC6-99008C9B6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6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/>
              <a:t>Динамическая типизация и объекты в памяти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5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Тип set</vt:lpstr>
      <vt:lpstr>Динамическая типизация и объекты в памяти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set</dc:title>
  <dc:creator>Mikita Tsiarentsyeu</dc:creator>
  <cp:lastModifiedBy>Mikita Tsiarentsyeu</cp:lastModifiedBy>
  <cp:revision>1</cp:revision>
  <dcterms:created xsi:type="dcterms:W3CDTF">2023-07-15T08:54:05Z</dcterms:created>
  <dcterms:modified xsi:type="dcterms:W3CDTF">2023-07-15T08:54:31Z</dcterms:modified>
</cp:coreProperties>
</file>