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6" r:id="rId3"/>
    <p:sldId id="707" r:id="rId4"/>
    <p:sldId id="708" r:id="rId5"/>
    <p:sldId id="794" r:id="rId6"/>
    <p:sldId id="710" r:id="rId7"/>
    <p:sldId id="7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позиционно упорядоченный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3DFEFF34-5601-4AC8-B7A6-D6964A467B76}" type="pres">
      <dgm:prSet presAssocID="{B7623AE9-2E16-4569-8880-EACCBDB4D8E0}" presName="vert0" presStyleCnt="0">
        <dgm:presLayoutVars>
          <dgm:dir/>
          <dgm:animOne val="branch"/>
          <dgm:animLvl val="lvl"/>
        </dgm:presLayoutVars>
      </dgm:prSet>
      <dgm:spPr/>
    </dgm:pt>
    <dgm:pt modelId="{950FCDF5-D6BC-4485-8C4B-2808826C9817}" type="pres">
      <dgm:prSet presAssocID="{D367357B-F405-4C78-AA0E-FEE935E19A91}" presName="thickLine" presStyleLbl="alignNode1" presStyleIdx="0" presStyleCnt="3"/>
      <dgm:spPr/>
    </dgm:pt>
    <dgm:pt modelId="{FD481FC0-CE36-4F8D-9097-C1C45CBD22A3}" type="pres">
      <dgm:prSet presAssocID="{D367357B-F405-4C78-AA0E-FEE935E19A91}" presName="horz1" presStyleCnt="0"/>
      <dgm:spPr/>
    </dgm:pt>
    <dgm:pt modelId="{FC40471F-8661-4204-B9BC-A96E963A3508}" type="pres">
      <dgm:prSet presAssocID="{D367357B-F405-4C78-AA0E-FEE935E19A91}" presName="tx1" presStyleLbl="revTx" presStyleIdx="0" presStyleCnt="3"/>
      <dgm:spPr/>
    </dgm:pt>
    <dgm:pt modelId="{AA36DBD4-F5DB-4603-9832-B929D537599E}" type="pres">
      <dgm:prSet presAssocID="{D367357B-F405-4C78-AA0E-FEE935E19A91}" presName="vert1" presStyleCnt="0"/>
      <dgm:spPr/>
    </dgm:pt>
    <dgm:pt modelId="{F3AA587C-AD8B-41D3-8E77-ADBC36E7B19C}" type="pres">
      <dgm:prSet presAssocID="{5F10AE9E-950C-456F-8016-8DBE3D19E196}" presName="thickLine" presStyleLbl="alignNode1" presStyleIdx="1" presStyleCnt="3"/>
      <dgm:spPr/>
    </dgm:pt>
    <dgm:pt modelId="{2209848C-AC0E-4532-934F-F4FF47F1FD7E}" type="pres">
      <dgm:prSet presAssocID="{5F10AE9E-950C-456F-8016-8DBE3D19E196}" presName="horz1" presStyleCnt="0"/>
      <dgm:spPr/>
    </dgm:pt>
    <dgm:pt modelId="{B5906954-B749-48B0-864A-05A8A98ED8FC}" type="pres">
      <dgm:prSet presAssocID="{5F10AE9E-950C-456F-8016-8DBE3D19E196}" presName="tx1" presStyleLbl="revTx" presStyleIdx="1" presStyleCnt="3"/>
      <dgm:spPr/>
    </dgm:pt>
    <dgm:pt modelId="{629F47C0-9937-45E8-AC23-D9AC09E2C96C}" type="pres">
      <dgm:prSet presAssocID="{5F10AE9E-950C-456F-8016-8DBE3D19E196}" presName="vert1" presStyleCnt="0"/>
      <dgm:spPr/>
    </dgm:pt>
    <dgm:pt modelId="{8397222C-58B5-4E46-B484-465024589A37}" type="pres">
      <dgm:prSet presAssocID="{3F8F5B35-AB2F-4FD4-8792-4FFEDFD2A0AB}" presName="thickLine" presStyleLbl="alignNode1" presStyleIdx="2" presStyleCnt="3"/>
      <dgm:spPr/>
    </dgm:pt>
    <dgm:pt modelId="{90B2D4C1-BD68-41A1-AEED-4655DC34EC80}" type="pres">
      <dgm:prSet presAssocID="{3F8F5B35-AB2F-4FD4-8792-4FFEDFD2A0AB}" presName="horz1" presStyleCnt="0"/>
      <dgm:spPr/>
    </dgm:pt>
    <dgm:pt modelId="{933D9486-7E3D-43AF-8848-82B70F3C82B3}" type="pres">
      <dgm:prSet presAssocID="{3F8F5B35-AB2F-4FD4-8792-4FFEDFD2A0AB}" presName="tx1" presStyleLbl="revTx" presStyleIdx="2" presStyleCnt="3"/>
      <dgm:spPr/>
    </dgm:pt>
    <dgm:pt modelId="{EF740C29-D63F-4235-9649-90915CEC154F}" type="pres">
      <dgm:prSet presAssocID="{3F8F5B35-AB2F-4FD4-8792-4FFEDFD2A0AB}" presName="vert1" presStyleCnt="0"/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CB73BF2B-FCE8-445D-99A9-10602DEAA23B}" type="presOf" srcId="{5F10AE9E-950C-456F-8016-8DBE3D19E196}" destId="{B5906954-B749-48B0-864A-05A8A98ED8FC}" srcOrd="0" destOrd="0" presId="urn:microsoft.com/office/officeart/2008/layout/LinedList"/>
    <dgm:cxn modelId="{224AB447-A325-43A8-9ED4-04B380308D5D}" type="presOf" srcId="{D367357B-F405-4C78-AA0E-FEE935E19A91}" destId="{FC40471F-8661-4204-B9BC-A96E963A3508}" srcOrd="0" destOrd="0" presId="urn:microsoft.com/office/officeart/2008/layout/LinedList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2CCD89B1-247E-4F42-B2D6-DF4FD5ACF7A9}" type="presOf" srcId="{3F8F5B35-AB2F-4FD4-8792-4FFEDFD2A0AB}" destId="{933D9486-7E3D-43AF-8848-82B70F3C82B3}" srcOrd="0" destOrd="0" presId="urn:microsoft.com/office/officeart/2008/layout/LinedList"/>
    <dgm:cxn modelId="{73DD3FE0-4E9D-4B06-B5C6-EAC2F37B0F17}" type="presOf" srcId="{B7623AE9-2E16-4569-8880-EACCBDB4D8E0}" destId="{3DFEFF34-5601-4AC8-B7A6-D6964A467B76}" srcOrd="0" destOrd="0" presId="urn:microsoft.com/office/officeart/2008/layout/LinedList"/>
    <dgm:cxn modelId="{FDB2DDCB-066F-41F4-890B-3F053CE3D46B}" type="presParOf" srcId="{3DFEFF34-5601-4AC8-B7A6-D6964A467B76}" destId="{950FCDF5-D6BC-4485-8C4B-2808826C9817}" srcOrd="0" destOrd="0" presId="urn:microsoft.com/office/officeart/2008/layout/LinedList"/>
    <dgm:cxn modelId="{0988650E-6F97-4442-95DD-DF1BD048A7D4}" type="presParOf" srcId="{3DFEFF34-5601-4AC8-B7A6-D6964A467B76}" destId="{FD481FC0-CE36-4F8D-9097-C1C45CBD22A3}" srcOrd="1" destOrd="0" presId="urn:microsoft.com/office/officeart/2008/layout/LinedList"/>
    <dgm:cxn modelId="{A2DBAE3B-CFB7-4C06-8623-7CA5CADB1D3A}" type="presParOf" srcId="{FD481FC0-CE36-4F8D-9097-C1C45CBD22A3}" destId="{FC40471F-8661-4204-B9BC-A96E963A3508}" srcOrd="0" destOrd="0" presId="urn:microsoft.com/office/officeart/2008/layout/LinedList"/>
    <dgm:cxn modelId="{742B9880-CD63-41C3-A15E-F408BD3CC6C6}" type="presParOf" srcId="{FD481FC0-CE36-4F8D-9097-C1C45CBD22A3}" destId="{AA36DBD4-F5DB-4603-9832-B929D537599E}" srcOrd="1" destOrd="0" presId="urn:microsoft.com/office/officeart/2008/layout/LinedList"/>
    <dgm:cxn modelId="{76B7D694-893B-440D-9E05-6040F41B93B6}" type="presParOf" srcId="{3DFEFF34-5601-4AC8-B7A6-D6964A467B76}" destId="{F3AA587C-AD8B-41D3-8E77-ADBC36E7B19C}" srcOrd="2" destOrd="0" presId="urn:microsoft.com/office/officeart/2008/layout/LinedList"/>
    <dgm:cxn modelId="{361DC211-D1B7-4F70-8BF4-80E3F86A57D6}" type="presParOf" srcId="{3DFEFF34-5601-4AC8-B7A6-D6964A467B76}" destId="{2209848C-AC0E-4532-934F-F4FF47F1FD7E}" srcOrd="3" destOrd="0" presId="urn:microsoft.com/office/officeart/2008/layout/LinedList"/>
    <dgm:cxn modelId="{95105B6A-1E4E-423D-B497-65E9A7164D52}" type="presParOf" srcId="{2209848C-AC0E-4532-934F-F4FF47F1FD7E}" destId="{B5906954-B749-48B0-864A-05A8A98ED8FC}" srcOrd="0" destOrd="0" presId="urn:microsoft.com/office/officeart/2008/layout/LinedList"/>
    <dgm:cxn modelId="{A34E4BA6-864C-43FC-8F69-46FE49284A12}" type="presParOf" srcId="{2209848C-AC0E-4532-934F-F4FF47F1FD7E}" destId="{629F47C0-9937-45E8-AC23-D9AC09E2C96C}" srcOrd="1" destOrd="0" presId="urn:microsoft.com/office/officeart/2008/layout/LinedList"/>
    <dgm:cxn modelId="{6C16FEB5-7EBF-46AD-84A4-3E837457D85E}" type="presParOf" srcId="{3DFEFF34-5601-4AC8-B7A6-D6964A467B76}" destId="{8397222C-58B5-4E46-B484-465024589A37}" srcOrd="4" destOrd="0" presId="urn:microsoft.com/office/officeart/2008/layout/LinedList"/>
    <dgm:cxn modelId="{ED98876D-F49C-4CF9-9229-48B3947C8373}" type="presParOf" srcId="{3DFEFF34-5601-4AC8-B7A6-D6964A467B76}" destId="{90B2D4C1-BD68-41A1-AEED-4655DC34EC80}" srcOrd="5" destOrd="0" presId="urn:microsoft.com/office/officeart/2008/layout/LinedList"/>
    <dgm:cxn modelId="{D31A107C-2470-49DA-9A1C-19C26A25ECF4}" type="presParOf" srcId="{90B2D4C1-BD68-41A1-AEED-4655DC34EC80}" destId="{933D9486-7E3D-43AF-8848-82B70F3C82B3}" srcOrd="0" destOrd="0" presId="urn:microsoft.com/office/officeart/2008/layout/LinedList"/>
    <dgm:cxn modelId="{9CE0820B-A684-47AF-BF94-2D05E0830EC7}" type="presParOf" srcId="{90B2D4C1-BD68-41A1-AEED-4655DC34EC80}" destId="{EF740C29-D63F-4235-9649-90915CEC15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+mj-lt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FCDF5-D6BC-4485-8C4B-2808826C9817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40471F-8661-4204-B9BC-A96E963A3508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изменяемый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F3AA587C-AD8B-41D3-8E77-ADBC36E7B1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906954-B749-48B0-864A-05A8A98ED8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безразмерный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8397222C-58B5-4E46-B484-465024589A37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3D9486-7E3D-43AF-8848-82B70F3C82B3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позиционно упорядоченный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180005"/>
                <a:satOff val="-8623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0005"/>
                <a:satOff val="-8623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0005"/>
                <a:satOff val="-8623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6672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126919"/>
        <a:ext cx="6737602" cy="1112781"/>
      </dsp:txXfrm>
    </dsp:sp>
    <dsp:sp modelId="{D5FDFAEF-D75A-4C90-A22C-1EDA224AC4B1}">
      <dsp:nvSpPr>
        <dsp:cNvPr id="0" name=""/>
        <dsp:cNvSpPr/>
      </dsp:nvSpPr>
      <dsp:spPr>
        <a:xfrm>
          <a:off x="0" y="138918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1449379"/>
        <a:ext cx="6737602" cy="1112781"/>
      </dsp:txXfrm>
    </dsp:sp>
    <dsp:sp modelId="{2D2F1B57-79A6-40B3-A0BC-2DE0AC980D43}">
      <dsp:nvSpPr>
        <dsp:cNvPr id="0" name=""/>
        <dsp:cNvSpPr/>
      </dsp:nvSpPr>
      <dsp:spPr>
        <a:xfrm>
          <a:off x="0" y="271164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изменяемый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2771839"/>
        <a:ext cx="6737602" cy="1112781"/>
      </dsp:txXfrm>
    </dsp:sp>
    <dsp:sp modelId="{A62AE4F8-C235-494B-A720-4D1DA5F9E6DF}">
      <dsp:nvSpPr>
        <dsp:cNvPr id="0" name=""/>
        <dsp:cNvSpPr/>
      </dsp:nvSpPr>
      <dsp:spPr>
        <a:xfrm>
          <a:off x="0" y="403410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безразмерный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4094299"/>
        <a:ext cx="6737602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FF71-EB34-CA25-A22D-6CBD71EC7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5079C-4748-7EB4-0BF6-85A3AE7D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CD0A6-AFEB-1762-75A1-2186164D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8F840-4B7C-DC81-1C72-5DCACA1B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555A8-376B-6F8C-6E27-46B54F1E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64D0-A906-5D50-A895-DE47BAD7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55C1A-CB5F-A5A3-1992-94C1EE148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8514-54F4-2E02-E46A-97BBDDC5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3EC7-F3AF-60BE-E639-A1A1057A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CF36-740C-D586-C8C7-8DB145EC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590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984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56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8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73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88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91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04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53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1942754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26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A6FB7-6CAC-B709-640A-13109675C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8837E-DEBA-9BC6-1303-818867BE9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175CB-E44A-094A-F0DD-F7349D9B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298A-7607-B262-FBFA-0C86AA9F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C2B0A-F65C-6D5E-5984-50D93BAD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14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42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1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61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607356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10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65882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506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558806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2783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49776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2989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9011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67636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7683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906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2296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696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095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6471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2540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7405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360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1430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1473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29B-B305-9236-2097-33FCBF67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4F2E-D397-98FC-EF29-3CFF5125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798A-660B-9D11-C09C-F51C05A3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B270-9F84-4133-D51D-0059DBC5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01C7-3BAE-4B8B-6A1E-6010081D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8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8152796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27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5093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3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55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1168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91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685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66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2870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023E-87FF-10D4-5786-736CE699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D1788-C2ED-9F17-7C5F-ADAF0A73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4DD7-1706-FA19-67A7-B82088C7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721DC-5AF8-8F09-466B-C15DA576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6461-A6EB-A8A7-1BB3-353B006F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4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277083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986643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14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8751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99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73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366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869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834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5BCF-777F-9671-4970-ECBD2DC7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46C9-34F1-B19F-47AC-34B11E15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8D14A-ED94-306E-4B62-545AEE975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E420-9142-3BF1-24EA-374A88E2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DF246-187D-3541-F8FE-CC508B9A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05771-9D57-6E01-3353-93E7FB7D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63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6335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8899494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42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1281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04502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378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700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5843921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24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2834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7CEC-028D-1B15-C2BE-D6CF39F2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B1BA3-AEF1-46B1-4829-8D7385EC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84543-6157-B171-02E1-0A3B6E5BE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BC2AB-AD6B-918F-425A-86F4B1B53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435A4-846A-B2A9-F8E3-84BEED95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2AD46-5F8F-D8B2-A0BD-EED3EFE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9A9B1-3652-3C99-859A-655AB8B7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FB448-06A2-9DD9-52DD-AB225D2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889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078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524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95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7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436783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26591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36272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66912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00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189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43BB-CC41-C533-B154-856B4DBD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45044-FB0B-0CD6-D59A-01AA0876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F08EC-4232-E733-B023-1C2EAEF1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C9EF0-4E2D-03C5-5EEE-CD97B3B6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09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4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8159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2903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8120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0586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54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75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1197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8858903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6528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924AD-B3DD-7F34-1743-B135569D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A2D0B-BC8B-B64B-2AE5-040DA542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DFEE0-DE50-0B0F-B3D0-54C3941A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7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7117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3085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0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81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962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179485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6461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9348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8695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5190515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D720-F4F8-F2B2-1ABE-275DB75D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8099-88EF-888D-F66D-5EC089B4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D7715-72A7-4BC0-2ACE-AAC7B855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250C1-D1EB-CC72-31ED-2E91B434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C29D3-F223-062F-9110-490D4EEB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6977-9C87-72C4-5D87-026671F3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83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793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64698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359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0896912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880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34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223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595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7956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72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9832-55E6-0F55-771B-A02640C5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A7089-1786-8BE2-51A0-2B964200A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A2810-1D92-A1F6-4EA7-126160417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7B051-0E3F-0EE7-92F4-E381954C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038E-AB96-DE71-4FDA-A42D3F42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72C9-8EFB-F01B-466C-A9CD1A5A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593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1190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73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5272062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84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6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8823822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9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12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08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8043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59CEB-547D-41ED-A042-7C940D18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E4CA-04ED-56A0-B6CE-BB79A518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A936-E62B-951B-C180-158182CB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AB8B-8A22-4AAA-8552-35B934A1184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09BCF-D20C-A75E-2388-40ACCF0E4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4CB3A-6C4B-83F1-9A38-85784A5F8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3855-1E09-4ADC-A8EF-36BF584AC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28674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Форматирование, </a:t>
            </a:r>
            <a:r>
              <a:rPr lang="en-US" sz="3600" dirty="0">
                <a:latin typeface="+mn-lt"/>
                <a:ea typeface="Jura" pitchFamily="2" charset="0"/>
              </a:rPr>
              <a:t>f-string</a:t>
            </a:r>
          </a:p>
        </p:txBody>
      </p:sp>
    </p:spTree>
    <p:extLst>
      <p:ext uri="{BB962C8B-B14F-4D97-AF65-F5344CB8AC3E}">
        <p14:creationId xmlns:p14="http://schemas.microsoft.com/office/powerpoint/2010/main" val="84656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Коллекции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Базовая последовательность любых объектов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286A53E-7AD6-2106-3494-CE64403B2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1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Перестановка элементов, сравнение списков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Неизменяемая последовательность любых объектов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3D37510-2662-6140-A319-63273A7EF3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7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JetBrains Mono" panose="02000009000000000000" pitchFamily="49" charset="0"/>
              </a:rPr>
              <a:t>dict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Словарь, он же сопоставление, он же </a:t>
            </a:r>
            <a:r>
              <a:rPr lang="en-US" dirty="0">
                <a:latin typeface="+mj-lt"/>
                <a:ea typeface="Jura" pitchFamily="2" charset="0"/>
              </a:rPr>
              <a:t>mapping</a:t>
            </a:r>
            <a:endParaRPr lang="ru-RU" dirty="0">
              <a:latin typeface="+mj-lt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Форматирование, f-string</vt:lpstr>
      <vt:lpstr>Коллекции</vt:lpstr>
      <vt:lpstr>Тип list</vt:lpstr>
      <vt:lpstr>Перестановка элементов, сравнение списков</vt:lpstr>
      <vt:lpstr>Тип tuple</vt:lpstr>
      <vt:lpstr>Тип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Форматирование, f-string</dc:title>
  <dc:creator>Mikita Tsiarentsyeu</dc:creator>
  <cp:lastModifiedBy>Mikita Tsiarentsyeu</cp:lastModifiedBy>
  <cp:revision>1</cp:revision>
  <dcterms:created xsi:type="dcterms:W3CDTF">2023-07-09T08:52:21Z</dcterms:created>
  <dcterms:modified xsi:type="dcterms:W3CDTF">2023-07-09T08:52:45Z</dcterms:modified>
</cp:coreProperties>
</file>