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89" r:id="rId3"/>
    <p:sldId id="3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6EA2-3AFE-5B4D-B358-17876B41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BC49F-3AC5-665C-2695-27B784CA5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3AEE-1C33-C45A-B8F7-9FEE8BAE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1C42-010F-0D18-B836-854D470E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B7A2-92ED-1416-6666-71F8B6C8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4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8C54-4396-B1A9-C73C-23285081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12880-C626-4983-EC3B-2EC2B788D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339F-1307-3410-82BF-1C2A3F4D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31A9-0B10-F0E9-1DC3-A57D3230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1677-C63C-45C3-C45C-AA2A82AC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621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33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97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41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8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1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28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08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91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7087637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27948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10EDE-4987-F861-1092-1CB5076BD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F11E5-F90C-A76D-A4F2-02FC78550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2C26D-8B0F-8A1B-44AD-3F985083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DB8D-650E-F3FC-B908-ED6789CE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EE88-6164-7E27-E476-207E1C15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90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6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93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2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181978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32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67054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55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134754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1666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90983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756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0635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88772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877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22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9853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536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3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1000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1056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0738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580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309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653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2342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3C2A-0FA1-4CDF-CEF8-87FED3C2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3CE2-EF5B-1751-77F1-E31C4C4E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B951-AEF5-C11B-CF56-E43AC9B8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61BF-242B-2B06-752F-915CFB25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003E5-52DE-7D6A-EDEB-09D4CB9C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1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2977861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27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1899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68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69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423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0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9055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77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753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9C03-7AA5-AA8E-55A8-9A492197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7BCE-2E9D-4AC5-5D37-EDBD4F913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F017-CF20-EC65-4A2E-8808D883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B7BE-EE60-6D70-DBD7-4ACAA153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21DA-A8EE-C59C-DF1C-E7325827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74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909318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16145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75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60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01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70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87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3256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000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986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65F2-4204-C155-065A-C473DA18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B847-3A92-7122-C8C8-847585C1B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14D6F-EE23-3F28-7723-F52BC653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3EDC-3D64-7F9E-F7D8-5BAB40BF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58E83-F665-959D-D1CE-D9FDE68C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F9B57-F1D3-02F2-54C9-2E2FA9B7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79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861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0711466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3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7947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1561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840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8270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2021170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19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2776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5074-9A95-3C51-CDEB-B1A86146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44969-8E6D-E4C9-057F-B0B4F078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BE7EC-B7AF-70C9-71F4-08E0F8333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5E420-B562-982F-A5D8-773C09177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8695-43FF-F354-68EC-B6976A419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8FE4-2735-CF97-1E93-78512041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6D760-7AE6-153E-5B6A-4BB6B73A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176CD-817A-D312-88E3-853D280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27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45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474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76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55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7840870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38070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4837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0280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31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688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AA07-C079-88CF-61AF-FAB3AF74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CAA5-ADB7-9689-5047-4FDB0E37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4CC11-8FFA-57C4-AAFF-84FDA95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0AB75-430A-A1DC-F50F-55F60B0C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75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302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953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7685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1539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8707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34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50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396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3241419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8976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17748-3FD1-2310-4278-B0E9BE58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0399B-1769-46E8-D0E8-95DF61BC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AC193-AE75-4745-E6F7-2561457F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8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2843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38396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6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29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634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86096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268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3632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1854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2926846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4888-1B50-96DD-FEF2-DD688B4B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D87B-5697-FFEC-3DC1-2BDE6988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BE540-937D-49BC-DD48-135220F0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78E65-AE92-6D7B-CA9E-E8979DF0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CD42C-8C13-322D-6DB2-6FD0EA3C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ECE6-4584-8CE3-1E71-3E991D2D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30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6291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86112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542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0833278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8330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22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1796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24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2187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08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C79F-AABE-AD91-36C5-059DFF36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6EAE3-0855-DEE4-E6D1-EC7F881BD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974C-4623-6C25-8DFE-BF79E3BE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0FBAD-8A54-2AAC-4CA6-101B8627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104E5-D302-2FD3-4550-84BB22D5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4B170-77EF-8138-03A0-EA2E8217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111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074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57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2813077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802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9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2723122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3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75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6850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6CD75-17DB-3811-8B5F-8F19279C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A28A6-22A9-6199-1A87-966EBAC5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966-3ED9-7526-E305-CC2BDFF1B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10A5-5634-4B20-886A-28BCF9A3F79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8A53-C4AC-EF91-7FDD-39B31F2D7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93AD-27F0-DE23-B68F-D36E72AE3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74AD-2D6B-4020-B335-C6C7347E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7388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2A2F7-5EE8-488B-B86D-9C671806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“Magic” methods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BE5C2EB-1497-4232-B66B-D52797842B0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__abs__, __add__, __and__, __bool__, __ceil__, __class__,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__doc__, __eq__, __float__, __floor__,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__format__,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getattribute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getnewargs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__hash__, __index__,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init_subclass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__int__, __invert__, __le__,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__mod__,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__ne__, __neg__, __new__, __or__, __pos__, __pow__,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__rand__,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__reduce__,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reduce_ex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repr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__round__,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rpow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rsub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__str__, __sub__,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subclasshook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trunc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91F25-15C6-49B8-BB55-920EEC77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неявно применяющиеся для выполнения почти всех стандартных операций и операндов, могут быть добавлены в любой класс для реализации поддержки определённого поведения.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2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A385C3AD-4F4F-453C-9FFB-29622304CA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r="16082"/>
          <a:stretch/>
        </p:blipFill>
        <p:spPr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22550C-2E75-42BC-9CA3-7AF3E90C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sz="3000" dirty="0"/>
              <a:t>Полиморфизм </a:t>
            </a:r>
            <a:endParaRPr lang="en-US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CE4C2-0D19-4C6D-B6CB-14796923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Полиморфизм предполагает возможность создавать объекты и функции, которые могут иметь несколько разных реализаций. При этом нужная реализация будет выбрана на этапе выполнения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“Magic” methods</vt:lpstr>
      <vt:lpstr>Полиморфизм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“Magic” methods</dc:title>
  <dc:creator>Mikita Tsiarentsyeu</dc:creator>
  <cp:lastModifiedBy>Mikita Tsiarentsyeu</cp:lastModifiedBy>
  <cp:revision>1</cp:revision>
  <dcterms:created xsi:type="dcterms:W3CDTF">2023-09-17T08:51:41Z</dcterms:created>
  <dcterms:modified xsi:type="dcterms:W3CDTF">2023-09-17T08:51:59Z</dcterms:modified>
</cp:coreProperties>
</file>