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76" r:id="rId3"/>
    <p:sldId id="681" r:id="rId4"/>
    <p:sldId id="679" r:id="rId5"/>
    <p:sldId id="678" r:id="rId6"/>
    <p:sldId id="701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при этом </a:t>
          </a:r>
          <a:r>
            <a:rPr lang="ru-RU" b="1" dirty="0">
              <a:latin typeface="+mj-lt"/>
              <a:cs typeface="JetBrains Mono" panose="02000009000000000000" pitchFamily="49" charset="0"/>
            </a:rPr>
            <a:t>0</a:t>
          </a:r>
          <a:r>
            <a:rPr lang="ru-RU" dirty="0">
              <a:latin typeface="+mj-lt"/>
              <a:cs typeface="JetBrains Mono" panose="02000009000000000000" pitchFamily="49" charset="0"/>
            </a:rPr>
            <a:t>,</a:t>
          </a:r>
          <a:r>
            <a:rPr lang="en-US" dirty="0">
              <a:latin typeface="+mj-lt"/>
              <a:cs typeface="JetBrains Mono" panose="02000009000000000000" pitchFamily="49" charset="0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None</a:t>
          </a:r>
          <a:r>
            <a:rPr lang="ru-RU" dirty="0">
              <a:latin typeface="+mj-lt"/>
              <a:cs typeface="JetBrains Mono" panose="02000009000000000000" pitchFamily="49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b="1" dirty="0">
              <a:latin typeface="+mj-lt"/>
              <a:cs typeface="JetBrains Mono" panose="02000009000000000000" pitchFamily="49" charset="0"/>
            </a:rPr>
            <a:t>False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всё остальное –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+mj-lt"/>
              <a:ea typeface="Jura" pitchFamily="2" charset="0"/>
            </a:rPr>
            <a:t>not</a:t>
          </a:r>
          <a:r>
            <a:rPr lang="ru-RU" dirty="0">
              <a:latin typeface="+mj-lt"/>
              <a:ea typeface="Jura" pitchFamily="2" charset="0"/>
            </a:rPr>
            <a:t> возвращают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Логические операторы </a:t>
          </a:r>
          <a:r>
            <a:rPr lang="en-US" b="1" dirty="0">
              <a:latin typeface="+mj-lt"/>
              <a:cs typeface="JetBrains Mono" panose="02000009000000000000" pitchFamily="49" charset="0"/>
            </a:rPr>
            <a:t>and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or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+mj-lt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bool</a:t>
          </a:r>
          <a:r>
            <a:rPr lang="en-US" sz="2800" kern="1200" dirty="0">
              <a:latin typeface="+mj-lt"/>
            </a:rPr>
            <a:t>, </a:t>
          </a:r>
          <a:r>
            <a:rPr lang="ru-RU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при этом </a:t>
          </a:r>
          <a:r>
            <a:rPr lang="ru-RU" sz="2800" b="1" kern="1200" dirty="0">
              <a:latin typeface="+mj-lt"/>
              <a:cs typeface="JetBrains Mono" panose="02000009000000000000" pitchFamily="49" charset="0"/>
            </a:rPr>
            <a:t>0</a:t>
          </a:r>
          <a:r>
            <a:rPr lang="ru-RU" sz="2800" kern="1200" dirty="0">
              <a:latin typeface="+mj-lt"/>
              <a:cs typeface="JetBrains Mono" panose="02000009000000000000" pitchFamily="49" charset="0"/>
            </a:rPr>
            <a:t>,</a:t>
          </a:r>
          <a:r>
            <a:rPr lang="en-US" sz="28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None</a:t>
          </a:r>
          <a:r>
            <a:rPr lang="ru-RU" sz="28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False</a:t>
          </a:r>
          <a:r>
            <a:rPr lang="en-US" sz="2800" kern="1200" dirty="0">
              <a:latin typeface="+mj-lt"/>
            </a:rPr>
            <a:t>, </a:t>
          </a:r>
          <a:r>
            <a:rPr lang="ru-RU" sz="2800" kern="1200" dirty="0">
              <a:latin typeface="+mj-lt"/>
              <a:ea typeface="Jura" pitchFamily="2" charset="0"/>
            </a:rPr>
            <a:t>всё остальное –</a:t>
          </a:r>
          <a:r>
            <a:rPr lang="ru-RU" sz="2800" kern="1200" dirty="0">
              <a:latin typeface="+mj-lt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sz="2800" b="1" kern="1200" dirty="0">
              <a:latin typeface="+mj-lt"/>
              <a:ea typeface="Jura" pitchFamily="2" charset="0"/>
            </a:rPr>
            <a:t>not</a:t>
          </a:r>
          <a:r>
            <a:rPr lang="ru-RU" sz="2800" kern="1200" dirty="0">
              <a:latin typeface="+mj-lt"/>
              <a:ea typeface="Jura" pitchFamily="2" charset="0"/>
            </a:rPr>
            <a:t> возвращают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Логические операторы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and</a:t>
          </a:r>
          <a:r>
            <a:rPr lang="en-US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и</a:t>
          </a:r>
          <a:r>
            <a:rPr lang="ru-RU" sz="2800" kern="1200" dirty="0">
              <a:latin typeface="+mj-lt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or</a:t>
          </a:r>
          <a:r>
            <a:rPr lang="en-US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803274"/>
          <a:ext cx="3286125" cy="19716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sp:txBody>
      <dsp:txXfrm>
        <a:off x="0" y="803274"/>
        <a:ext cx="3286125" cy="1971675"/>
      </dsp:txXfrm>
    </dsp:sp>
    <dsp:sp modelId="{12A876BD-E5EA-4D9B-8DF0-00C9DC534671}">
      <dsp:nvSpPr>
        <dsp:cNvPr id="0" name=""/>
        <dsp:cNvSpPr/>
      </dsp:nvSpPr>
      <dsp:spPr>
        <a:xfrm>
          <a:off x="3614737" y="803274"/>
          <a:ext cx="3286125" cy="1971675"/>
        </a:xfrm>
        <a:prstGeom prst="rect">
          <a:avLst/>
        </a:prstGeom>
        <a:solidFill>
          <a:schemeClr val="accent3">
            <a:shade val="80000"/>
            <a:hueOff val="89612"/>
            <a:satOff val="-3739"/>
            <a:lumOff val="13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sp:txBody>
      <dsp:txXfrm>
        <a:off x="3614737" y="803274"/>
        <a:ext cx="3286125" cy="1971675"/>
      </dsp:txXfrm>
    </dsp:sp>
    <dsp:sp modelId="{8B68BC73-FB65-4042-8CA2-5534882EBBC6}">
      <dsp:nvSpPr>
        <dsp:cNvPr id="0" name=""/>
        <dsp:cNvSpPr/>
      </dsp:nvSpPr>
      <dsp:spPr>
        <a:xfrm>
          <a:off x="7229475" y="803274"/>
          <a:ext cx="3286125" cy="1971675"/>
        </a:xfrm>
        <a:prstGeom prst="rect">
          <a:avLst/>
        </a:prstGeom>
        <a:solidFill>
          <a:schemeClr val="accent3">
            <a:shade val="80000"/>
            <a:hueOff val="179224"/>
            <a:satOff val="-7478"/>
            <a:lumOff val="26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sp:txBody>
      <dsp:txXfrm>
        <a:off x="7229475" y="803274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27EE-678F-CBC5-A120-6C4AC0A9B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80AB2-7B96-A2A5-475A-AEC9A520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3B78-7AB1-4F3B-C41F-8C0CE3BD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8902-FA5F-ADA0-D5E9-33185952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2B32F-FA7A-CC30-7D45-E723238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7DC6-9F7D-8F7C-E8B3-E5BCFB1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FFB05-91A3-0192-04E0-3AAB5BA3F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3ECD-FE1E-2B6E-4362-401A888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2D3D-AC11-4D07-C30B-4300CF85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9DEE-60C2-C1EB-4C5B-0878CEB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45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83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59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08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2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57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58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65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80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123658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38067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D44DB-CAAA-AABE-979E-2E6277120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004D7-5517-990F-7EA0-C6BBB56B6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C1AA-BE20-2A2E-3D85-764AFC58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196C-9201-466B-3F26-7C4BE9FF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DBFE-102D-4321-72A7-F61B2CD5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260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5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32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09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095439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7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72467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87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27405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0999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06945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96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121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26775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339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492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902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5259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6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863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6893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3195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9234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6731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013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031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28E8-E795-7640-1D6F-BD8D6256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101B-C869-A7B6-812A-2B875880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7BBE-0698-FE63-3984-CF253137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E7D6-C7BF-A4DF-C531-C19B696F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E938-FC71-C6C9-5D4B-36F6E84D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4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375071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90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326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5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30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360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5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494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028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67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4BF9-018D-4615-BEB3-C2657D27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02F83-2132-7DB7-0D03-58C410DF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6D25-EDC5-3A4D-76B5-7DF3E53A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F8411-E8BF-ABE3-EBED-080A5706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ADC1B-DAAA-9FDF-C74D-3F8F6E96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5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981075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433638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3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37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5045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75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4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5539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0199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710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112B-FDDD-10B1-5A6C-96E864D7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8E20-CDD0-EEE7-2668-F59997435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70E60-66BB-625E-7C70-1597B6945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D728-D8A4-94D7-019F-057B38D9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7B4C6-8509-2903-3177-05253D57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71067-AE6D-C2A0-D614-52D182D7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6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5686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651210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42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2389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8434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593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2581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1948537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059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516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A98B-0885-EACA-A60E-5A114252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0D919-D76A-1F87-4C43-32FE1222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AB7CF-49B0-7B77-8110-EAEA5466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8E4E7-F928-80F7-0545-30A205410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070A7-D304-73A0-2F0D-E193627E9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EAD96-9C4A-3DC6-37F1-656C3715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CACE1-BD56-BE5B-B694-C791B9E9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CF0E7-31E0-85F3-8B84-E212B39C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6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5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388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12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71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6329663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73854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42685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65077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91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42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3796-BD39-0867-1EC0-FCFE9D6C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76382-8D56-B4CD-9627-2BD7AC7C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462DB-6F61-82F7-A6E3-F5DB993C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6FD7D-3843-6254-CEEC-5A49579E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214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34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334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331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4902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2536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27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35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0023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2641387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7435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C2924-03E3-3A41-C37B-202160D0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968CD-4594-C9BE-7812-1B90C429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3C6E0-DEE0-B7CC-7C98-D264D3DC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96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1518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0611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1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38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693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75797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8653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375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6237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328435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60A6-B698-0490-07B7-3EBB4A3B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62CB-F5A6-E52C-979C-00D2293F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F2D9-2D96-4324-8986-0311C0AB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E5D3-F683-2CFC-C7AD-A46ECC76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179C3-C98B-6A7F-E6DE-20AB0711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58EA-F67D-2265-7308-F2CC1C4E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36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312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78442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425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094320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988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6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7277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1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9938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9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5E9C-9AD9-397E-4F75-E48166F9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ADD8A-38CD-91C3-B46F-F3135FE10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6E013-42EA-8CAB-8BFC-C3D3D3F8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54039-6312-2D1C-3AE6-97117ECF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E6C4B-E66B-D3A9-D7B8-94FDF49A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4670-4C0F-36CE-98AC-A18407ED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738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4612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3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603796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26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55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5919465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74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8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3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3043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0FAE3-C0C7-1436-743D-BAD380FF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8F8E-755F-BF26-C841-1C824CB6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78EE-A9C7-599D-F9CB-EE4B685D4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04FE-C4AD-4D99-9C27-1B71B093340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0D5A-A4CD-552D-357E-B548BD7FB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9897-7251-32A9-B923-E0E8EB616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0C34-C056-4143-831B-0483E286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5017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Типы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3600" cap="none" dirty="0">
                <a:latin typeface="+mn-lt"/>
              </a:rPr>
            </a:br>
            <a:r>
              <a:rPr lang="ru-RU" sz="3600" cap="none" dirty="0">
                <a:latin typeface="+mn-lt"/>
                <a:ea typeface="Jura" pitchFamily="2" charset="0"/>
              </a:rPr>
              <a:t>М</a:t>
            </a:r>
            <a:r>
              <a:rPr lang="ru-RU" sz="3600" dirty="0">
                <a:latin typeface="+mn-lt"/>
                <a:ea typeface="Jura" pitchFamily="2" charset="0"/>
              </a:rPr>
              <a:t>одули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Теорема Пифагора</a:t>
            </a:r>
            <a:endParaRPr lang="en-US" dirty="0"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0B460-2191-0A1B-36AE-4C542EDA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Необходимо вычислить значение </a:t>
            </a:r>
            <a:r>
              <a:rPr lang="en-US" dirty="0">
                <a:ea typeface="Jura" pitchFamily="2" charset="0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FBAF3E-328D-0291-BAAE-8A16C7DCFEA4}"/>
              </a:ext>
            </a:extLst>
          </p:cNvPr>
          <p:cNvGrpSpPr/>
          <p:nvPr/>
        </p:nvGrpSpPr>
        <p:grpSpPr>
          <a:xfrm>
            <a:off x="1855817" y="690520"/>
            <a:ext cx="4700846" cy="5142671"/>
            <a:chOff x="2699828" y="2527464"/>
            <a:chExt cx="2568462" cy="2828935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AEB5577F-F925-8924-5879-4F1ED10A26C2}"/>
                </a:ext>
              </a:extLst>
            </p:cNvPr>
            <p:cNvSpPr/>
            <p:nvPr/>
          </p:nvSpPr>
          <p:spPr>
            <a:xfrm>
              <a:off x="3256610" y="2527464"/>
              <a:ext cx="2011680" cy="2577737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6AA3DF-5678-36D7-C82F-5FE379B5CC47}"/>
                </a:ext>
              </a:extLst>
            </p:cNvPr>
            <p:cNvSpPr txBox="1"/>
            <p:nvPr/>
          </p:nvSpPr>
          <p:spPr>
            <a:xfrm>
              <a:off x="4463973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5 cm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33434-59EB-97D3-E28A-EB74C9DEB8EA}"/>
                </a:ext>
              </a:extLst>
            </p:cNvPr>
            <p:cNvSpPr txBox="1"/>
            <p:nvPr/>
          </p:nvSpPr>
          <p:spPr>
            <a:xfrm>
              <a:off x="2699828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4 cm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35DFC-B0A4-808D-0C35-22B4D6234897}"/>
                </a:ext>
              </a:extLst>
            </p:cNvPr>
            <p:cNvSpPr txBox="1"/>
            <p:nvPr/>
          </p:nvSpPr>
          <p:spPr>
            <a:xfrm>
              <a:off x="3934097" y="5187094"/>
              <a:ext cx="656705" cy="16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b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8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 err="1">
                <a:latin typeface="+mn-lt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3600" dirty="0">
                <a:latin typeface="+mn-lt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1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Коротко об исключениях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Логические выражения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– </a:t>
            </a:r>
            <a:r>
              <a:rPr lang="ru-RU" dirty="0"/>
              <a:t>тип </a:t>
            </a:r>
            <a:r>
              <a:rPr lang="en-US" b="1" dirty="0"/>
              <a:t>bool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bool</a:t>
            </a:r>
            <a:r>
              <a:rPr lang="en-US" dirty="0"/>
              <a:t>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b="1" dirty="0"/>
              <a:t>False = 0</a:t>
            </a:r>
            <a:r>
              <a:rPr lang="en-US" dirty="0"/>
              <a:t>, </a:t>
            </a:r>
            <a:r>
              <a:rPr lang="en-US" b="1" dirty="0"/>
              <a:t>True = 1</a:t>
            </a:r>
          </a:p>
        </p:txBody>
      </p:sp>
    </p:spTree>
    <p:extLst>
      <p:ext uri="{BB962C8B-B14F-4D97-AF65-F5344CB8AC3E}">
        <p14:creationId xmlns:p14="http://schemas.microsoft.com/office/powerpoint/2010/main" val="327191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операторы </a:t>
            </a:r>
            <a:r>
              <a:rPr lang="ru-RU" b="1" dirty="0">
                <a:ea typeface="Red Hat Mono" panose="02010309040201060303" pitchFamily="49" charset="0"/>
                <a:cs typeface="Red Hat Mono" panose="02010309040201060303" pitchFamily="49" charset="0"/>
              </a:rPr>
              <a:t>and, or, not</a:t>
            </a:r>
            <a:endParaRPr lang="en-US" b="1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expr1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expr2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expr3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operator3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32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operatorN</a:t>
            </a: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Типы int,  float, decimal, fractions Модули math и random</vt:lpstr>
      <vt:lpstr>Теорема Пифагора</vt:lpstr>
      <vt:lpstr>i/o</vt:lpstr>
      <vt:lpstr>Коротко об исключениях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int,  float, decimal, fractions Модули math и random</dc:title>
  <dc:creator>Mikita Tsiarentsyeu</dc:creator>
  <cp:lastModifiedBy>Mikita Tsiarentsyeu</cp:lastModifiedBy>
  <cp:revision>1</cp:revision>
  <dcterms:created xsi:type="dcterms:W3CDTF">2023-07-02T08:52:28Z</dcterms:created>
  <dcterms:modified xsi:type="dcterms:W3CDTF">2023-07-02T08:53:35Z</dcterms:modified>
</cp:coreProperties>
</file>