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4" r:id="rId3"/>
    <p:sldId id="295" r:id="rId4"/>
    <p:sldId id="7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9DC-D002-47A8-9D8B-687822BD1665}" type="doc">
      <dgm:prSet loTypeId="urn:microsoft.com/office/officeart/2005/8/layout/matrix3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89D807E-E2B4-4A4D-8766-2F5203063F65}">
      <dgm:prSet/>
      <dgm:spPr/>
      <dgm:t>
        <a:bodyPr/>
        <a:lstStyle/>
        <a:p>
          <a:r>
            <a:rPr lang="en-US" b="1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b="1" dirty="0">
              <a:latin typeface="+mj-lt"/>
              <a:cs typeface="JetBrains Mono" panose="02000009000000000000" pitchFamily="49" charset="0"/>
            </a:rPr>
            <a:t>(s)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вычисление длинны</a:t>
          </a:r>
          <a:endParaRPr lang="en-US" dirty="0">
            <a:latin typeface="+mj-lt"/>
            <a:ea typeface="Jura" pitchFamily="2" charset="0"/>
          </a:endParaRPr>
        </a:p>
      </dgm:t>
    </dgm:pt>
    <dgm:pt modelId="{C9450ABA-86BC-4C0C-A907-FDDD9B92DEF1}" type="parTrans" cxnId="{C30AA2C6-1EC2-432F-B94C-D8C65CC6BA8E}">
      <dgm:prSet/>
      <dgm:spPr/>
      <dgm:t>
        <a:bodyPr/>
        <a:lstStyle/>
        <a:p>
          <a:endParaRPr lang="en-US"/>
        </a:p>
      </dgm:t>
    </dgm:pt>
    <dgm:pt modelId="{2732781C-7005-43A3-A177-3F4D260D1B14}" type="sibTrans" cxnId="{C30AA2C6-1EC2-432F-B94C-D8C65CC6BA8E}">
      <dgm:prSet/>
      <dgm:spPr/>
      <dgm:t>
        <a:bodyPr/>
        <a:lstStyle/>
        <a:p>
          <a:endParaRPr lang="en-US"/>
        </a:p>
      </dgm:t>
    </dgm:pt>
    <dgm:pt modelId="{A22F993B-1D7D-4E3D-871F-DAA3EAB0D500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s[0]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взятие первого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67D3A3CD-9DA9-4D0A-B5A3-BD991789DFB5}" type="parTrans" cxnId="{0F100ACC-0622-4146-A4CF-14A129F4EDB3}">
      <dgm:prSet/>
      <dgm:spPr/>
      <dgm:t>
        <a:bodyPr/>
        <a:lstStyle/>
        <a:p>
          <a:endParaRPr lang="en-US"/>
        </a:p>
      </dgm:t>
    </dgm:pt>
    <dgm:pt modelId="{8405E4D6-E5F5-4919-B0C5-587EA1977278}" type="sibTrans" cxnId="{0F100ACC-0622-4146-A4CF-14A129F4EDB3}">
      <dgm:prSet/>
      <dgm:spPr/>
      <dgm:t>
        <a:bodyPr/>
        <a:lstStyle/>
        <a:p>
          <a:endParaRPr lang="en-US"/>
        </a:p>
      </dgm:t>
    </dgm:pt>
    <dgm:pt modelId="{64D4FABD-BE35-4572-8858-63EEE688811D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конкатенация</a:t>
          </a:r>
          <a:endParaRPr lang="en-US" dirty="0">
            <a:latin typeface="+mj-lt"/>
            <a:ea typeface="Jura" pitchFamily="2" charset="0"/>
          </a:endParaRPr>
        </a:p>
      </dgm:t>
    </dgm:pt>
    <dgm:pt modelId="{0CD6B4CD-9DE5-433B-8B8A-6190B60E39D4}" type="parTrans" cxnId="{5B905B4F-AA57-4CD2-B261-756FCF19B71B}">
      <dgm:prSet/>
      <dgm:spPr/>
      <dgm:t>
        <a:bodyPr/>
        <a:lstStyle/>
        <a:p>
          <a:endParaRPr lang="en-US"/>
        </a:p>
      </dgm:t>
    </dgm:pt>
    <dgm:pt modelId="{3ABC986A-96E8-4987-8848-5F0CEB8BDA35}" type="sibTrans" cxnId="{5B905B4F-AA57-4CD2-B261-756FCF19B71B}">
      <dgm:prSet/>
      <dgm:spPr/>
      <dgm:t>
        <a:bodyPr/>
        <a:lstStyle/>
        <a:p>
          <a:endParaRPr lang="en-US"/>
        </a:p>
      </dgm:t>
    </dgm:pt>
    <dgm:pt modelId="{BE4C3913-95AF-448A-856E-6CB0185CC0B5}">
      <dgm:prSet/>
      <dgm:spPr/>
      <dgm:t>
        <a:bodyPr/>
        <a:lstStyle/>
        <a:p>
          <a:r>
            <a:rPr lang="en-US" b="1" dirty="0">
              <a:latin typeface="+mj-lt"/>
              <a:cs typeface="JetBrains Mono" panose="02000009000000000000" pitchFamily="49" charset="0"/>
            </a:rPr>
            <a:t>s * 5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репликация</a:t>
          </a:r>
          <a:r>
            <a:rPr lang="en-US" dirty="0">
              <a:latin typeface="+mj-lt"/>
            </a:rPr>
            <a:t> </a:t>
          </a:r>
        </a:p>
      </dgm:t>
    </dgm:pt>
    <dgm:pt modelId="{92D31C47-AE0E-445A-A947-DF6D76D94885}" type="parTrans" cxnId="{08FD5A4D-DA3E-4374-B647-EFD674889E9C}">
      <dgm:prSet/>
      <dgm:spPr/>
      <dgm:t>
        <a:bodyPr/>
        <a:lstStyle/>
        <a:p>
          <a:endParaRPr lang="en-US"/>
        </a:p>
      </dgm:t>
    </dgm:pt>
    <dgm:pt modelId="{18E448F5-4942-4135-9BBF-F5678FB0E0A4}" type="sibTrans" cxnId="{08FD5A4D-DA3E-4374-B647-EFD674889E9C}">
      <dgm:prSet/>
      <dgm:spPr/>
      <dgm:t>
        <a:bodyPr/>
        <a:lstStyle/>
        <a:p>
          <a:endParaRPr lang="en-US"/>
        </a:p>
      </dgm:t>
    </dgm:pt>
    <dgm:pt modelId="{301F9146-5F96-4CF2-86BB-2053815B2BFE}" type="pres">
      <dgm:prSet presAssocID="{B1FCA9DC-D002-47A8-9D8B-687822BD1665}" presName="matrix" presStyleCnt="0">
        <dgm:presLayoutVars>
          <dgm:chMax val="1"/>
          <dgm:dir/>
          <dgm:resizeHandles val="exact"/>
        </dgm:presLayoutVars>
      </dgm:prSet>
      <dgm:spPr/>
    </dgm:pt>
    <dgm:pt modelId="{C78AF008-C97F-4E1F-BD3A-3E6D8D43902A}" type="pres">
      <dgm:prSet presAssocID="{B1FCA9DC-D002-47A8-9D8B-687822BD1665}" presName="diamond" presStyleLbl="bgShp" presStyleIdx="0" presStyleCnt="1"/>
      <dgm:spPr/>
    </dgm:pt>
    <dgm:pt modelId="{A9217501-8241-4EF1-A08F-5D0128D85757}" type="pres">
      <dgm:prSet presAssocID="{B1FCA9DC-D002-47A8-9D8B-687822BD16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4F362C-A076-45B8-856E-854C66E1ADC9}" type="pres">
      <dgm:prSet presAssocID="{B1FCA9DC-D002-47A8-9D8B-687822BD16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56392F-825E-4709-A92A-C04F603A644A}" type="pres">
      <dgm:prSet presAssocID="{B1FCA9DC-D002-47A8-9D8B-687822BD16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5145ED-26E2-44F5-8333-04D57DB07A9D}" type="pres">
      <dgm:prSet presAssocID="{B1FCA9DC-D002-47A8-9D8B-687822BD16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F56022-A083-4BAA-BF85-66C36EAE9DA4}" type="presOf" srcId="{089D807E-E2B4-4A4D-8766-2F5203063F65}" destId="{A9217501-8241-4EF1-A08F-5D0128D85757}" srcOrd="0" destOrd="0" presId="urn:microsoft.com/office/officeart/2005/8/layout/matrix3"/>
    <dgm:cxn modelId="{548C724D-49C8-42BD-BFC2-CC1B70322AA3}" type="presOf" srcId="{64D4FABD-BE35-4572-8858-63EEE688811D}" destId="{D856392F-825E-4709-A92A-C04F603A644A}" srcOrd="0" destOrd="0" presId="urn:microsoft.com/office/officeart/2005/8/layout/matrix3"/>
    <dgm:cxn modelId="{08FD5A4D-DA3E-4374-B647-EFD674889E9C}" srcId="{B1FCA9DC-D002-47A8-9D8B-687822BD1665}" destId="{BE4C3913-95AF-448A-856E-6CB0185CC0B5}" srcOrd="3" destOrd="0" parTransId="{92D31C47-AE0E-445A-A947-DF6D76D94885}" sibTransId="{18E448F5-4942-4135-9BBF-F5678FB0E0A4}"/>
    <dgm:cxn modelId="{5B905B4F-AA57-4CD2-B261-756FCF19B71B}" srcId="{B1FCA9DC-D002-47A8-9D8B-687822BD1665}" destId="{64D4FABD-BE35-4572-8858-63EEE688811D}" srcOrd="2" destOrd="0" parTransId="{0CD6B4CD-9DE5-433B-8B8A-6190B60E39D4}" sibTransId="{3ABC986A-96E8-4987-8848-5F0CEB8BDA35}"/>
    <dgm:cxn modelId="{6654C37D-2748-4171-AC35-77CB1D54F944}" type="presOf" srcId="{A22F993B-1D7D-4E3D-871F-DAA3EAB0D500}" destId="{C44F362C-A076-45B8-856E-854C66E1ADC9}" srcOrd="0" destOrd="0" presId="urn:microsoft.com/office/officeart/2005/8/layout/matrix3"/>
    <dgm:cxn modelId="{293ACBB7-91F2-40A6-9F56-24BED0E2711B}" type="presOf" srcId="{BE4C3913-95AF-448A-856E-6CB0185CC0B5}" destId="{FC5145ED-26E2-44F5-8333-04D57DB07A9D}" srcOrd="0" destOrd="0" presId="urn:microsoft.com/office/officeart/2005/8/layout/matrix3"/>
    <dgm:cxn modelId="{C30AA2C6-1EC2-432F-B94C-D8C65CC6BA8E}" srcId="{B1FCA9DC-D002-47A8-9D8B-687822BD1665}" destId="{089D807E-E2B4-4A4D-8766-2F5203063F65}" srcOrd="0" destOrd="0" parTransId="{C9450ABA-86BC-4C0C-A907-FDDD9B92DEF1}" sibTransId="{2732781C-7005-43A3-A177-3F4D260D1B14}"/>
    <dgm:cxn modelId="{0F100ACC-0622-4146-A4CF-14A129F4EDB3}" srcId="{B1FCA9DC-D002-47A8-9D8B-687822BD1665}" destId="{A22F993B-1D7D-4E3D-871F-DAA3EAB0D500}" srcOrd="1" destOrd="0" parTransId="{67D3A3CD-9DA9-4D0A-B5A3-BD991789DFB5}" sibTransId="{8405E4D6-E5F5-4919-B0C5-587EA1977278}"/>
    <dgm:cxn modelId="{B146CBE8-7B19-4AA5-A56F-BABB9F7A889F}" type="presOf" srcId="{B1FCA9DC-D002-47A8-9D8B-687822BD1665}" destId="{301F9146-5F96-4CF2-86BB-2053815B2BFE}" srcOrd="0" destOrd="0" presId="urn:microsoft.com/office/officeart/2005/8/layout/matrix3"/>
    <dgm:cxn modelId="{26C542BF-32DC-42AA-AA9D-EBBDE817D744}" type="presParOf" srcId="{301F9146-5F96-4CF2-86BB-2053815B2BFE}" destId="{C78AF008-C97F-4E1F-BD3A-3E6D8D43902A}" srcOrd="0" destOrd="0" presId="urn:microsoft.com/office/officeart/2005/8/layout/matrix3"/>
    <dgm:cxn modelId="{0ADDA56D-CBB1-49D4-9ACC-49854EEFB90E}" type="presParOf" srcId="{301F9146-5F96-4CF2-86BB-2053815B2BFE}" destId="{A9217501-8241-4EF1-A08F-5D0128D85757}" srcOrd="1" destOrd="0" presId="urn:microsoft.com/office/officeart/2005/8/layout/matrix3"/>
    <dgm:cxn modelId="{E471D400-E078-4EC3-A200-606A5165F906}" type="presParOf" srcId="{301F9146-5F96-4CF2-86BB-2053815B2BFE}" destId="{C44F362C-A076-45B8-856E-854C66E1ADC9}" srcOrd="2" destOrd="0" presId="urn:microsoft.com/office/officeart/2005/8/layout/matrix3"/>
    <dgm:cxn modelId="{E0B1FC9F-DEED-46D0-A8CE-1A69FD6316B9}" type="presParOf" srcId="{301F9146-5F96-4CF2-86BB-2053815B2BFE}" destId="{D856392F-825E-4709-A92A-C04F603A644A}" srcOrd="3" destOrd="0" presId="urn:microsoft.com/office/officeart/2005/8/layout/matrix3"/>
    <dgm:cxn modelId="{630BF7E5-F0BC-45A7-B231-5ADA1A2DEC24}" type="presParOf" srcId="{301F9146-5F96-4CF2-86BB-2053815B2BFE}" destId="{FC5145ED-26E2-44F5-8333-04D57DB07A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AF008-C97F-4E1F-BD3A-3E6D8D43902A}">
      <dsp:nvSpPr>
        <dsp:cNvPr id="0" name=""/>
        <dsp:cNvSpPr/>
      </dsp:nvSpPr>
      <dsp:spPr>
        <a:xfrm>
          <a:off x="762000" y="0"/>
          <a:ext cx="5334000" cy="533400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7501-8241-4EF1-A08F-5D0128D85757}">
      <dsp:nvSpPr>
        <dsp:cNvPr id="0" name=""/>
        <dsp:cNvSpPr/>
      </dsp:nvSpPr>
      <dsp:spPr>
        <a:xfrm>
          <a:off x="126873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+mj-lt"/>
              <a:cs typeface="JetBrains Mono" panose="02000009000000000000" pitchFamily="49" charset="0"/>
            </a:rPr>
            <a:t>len</a:t>
          </a:r>
          <a:r>
            <a:rPr lang="en-US" sz="1900" b="1" kern="1200" dirty="0">
              <a:latin typeface="+mj-lt"/>
              <a:cs typeface="JetBrains Mono" panose="02000009000000000000" pitchFamily="49" charset="0"/>
            </a:rPr>
            <a:t>(s)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вычисление длинны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608279"/>
        <a:ext cx="1877160" cy="1877160"/>
      </dsp:txXfrm>
    </dsp:sp>
    <dsp:sp modelId="{C44F362C-A076-45B8-856E-854C66E1ADC9}">
      <dsp:nvSpPr>
        <dsp:cNvPr id="0" name=""/>
        <dsp:cNvSpPr/>
      </dsp:nvSpPr>
      <dsp:spPr>
        <a:xfrm>
          <a:off x="3509010" y="506729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s[0]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взятие первого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10560" y="608279"/>
        <a:ext cx="1877160" cy="1877160"/>
      </dsp:txXfrm>
    </dsp:sp>
    <dsp:sp modelId="{D856392F-825E-4709-A92A-C04F603A644A}">
      <dsp:nvSpPr>
        <dsp:cNvPr id="0" name=""/>
        <dsp:cNvSpPr/>
      </dsp:nvSpPr>
      <dsp:spPr>
        <a:xfrm>
          <a:off x="126873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s1 + s2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конкатенация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370280" y="2848560"/>
        <a:ext cx="1877160" cy="1877160"/>
      </dsp:txXfrm>
    </dsp:sp>
    <dsp:sp modelId="{FC5145ED-26E2-44F5-8333-04D57DB07A9D}">
      <dsp:nvSpPr>
        <dsp:cNvPr id="0" name=""/>
        <dsp:cNvSpPr/>
      </dsp:nvSpPr>
      <dsp:spPr>
        <a:xfrm>
          <a:off x="3509010" y="2747010"/>
          <a:ext cx="2080260" cy="20802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s * 5 </a:t>
          </a:r>
          <a:r>
            <a:rPr lang="en-US" sz="1900" kern="1200" dirty="0">
              <a:latin typeface="+mj-lt"/>
            </a:rPr>
            <a:t>– </a:t>
          </a:r>
          <a:r>
            <a:rPr lang="ru-RU" sz="1900" kern="1200" dirty="0">
              <a:latin typeface="+mj-lt"/>
              <a:ea typeface="Jura" pitchFamily="2" charset="0"/>
            </a:rPr>
            <a:t>репликация</a:t>
          </a:r>
          <a:r>
            <a:rPr lang="en-US" sz="1900" kern="1200" dirty="0">
              <a:latin typeface="+mj-lt"/>
            </a:rPr>
            <a:t> </a:t>
          </a:r>
        </a:p>
      </dsp:txBody>
      <dsp:txXfrm>
        <a:off x="3610560" y="2848560"/>
        <a:ext cx="1877160" cy="18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9F86-3504-58A3-7BD4-1BDA6077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3EC37-E2EE-F435-F076-386EEBA0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E949D-3A59-FBDB-0D5E-C495CB5E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62D7-183D-53AE-A880-D662A3CF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E2A1-CE16-CC21-BEE3-D9E7FFC7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0600-8846-CC76-BA27-8D485473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0DDDE-86C4-E3D4-4A1E-5C986B91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3FED-B354-912B-291A-E755043B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D1D1-BF23-8E40-AD17-04F1EB83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D97C-D50B-72E1-B5DA-1F1A451F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847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34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322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78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5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1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83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4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8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6185523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61136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CE8D5-0104-EFA1-96EC-DD2F181F2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96E45-E99D-5D16-42E3-E00912ED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40DC6-6015-17CA-A8BE-C42E6783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DCF31-B810-8503-F1F9-F1C83CF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7974-96FD-C415-F69D-3951A93A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054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2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4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459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71735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73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4812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64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210659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091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98330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3939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9257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9054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264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82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8677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2632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1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03701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5560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1397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4870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4686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9247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7328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8E4F-3F42-27A5-0279-2CAA9416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6264-0C57-29D8-F62F-1DEEA53D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C9F1-90D4-11C4-F998-14381710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2436-6A2D-EE7B-968C-48D2F4FB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21A2-5ADD-CE0A-12D1-1760B4D8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5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1174162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8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5639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82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22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6569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00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0605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76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7985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2B8E-5A25-A81C-7A88-6994CF6D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07D8-3B83-1086-A1C1-43E1F3CBB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30B8-0561-8369-EEE3-6C1E7820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ED1A-8AA7-6CD6-E3FE-0C524FA3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2B3E-53D7-A852-20A0-3AD24271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99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701984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2109373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720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66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9246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99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0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201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494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83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C16-4F75-CD55-1801-7E21B91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7A8A-C953-877E-8DDC-5C22D4167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658BC-D885-3FD3-13C6-B0340209D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F18F1-C550-AEFC-457E-72A562A8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8F40D-4833-B788-9EB3-EBBF4660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98C4F-30B1-4988-AB9B-491A6274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01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983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975167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60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1702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72565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909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0102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4073632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66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555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E0C1-8F7F-0DE6-CD72-8E71B17F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474C1-52C7-DF76-3AFD-55A5B8C2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DC907-4670-7F65-E068-A38FFED7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2CE52-593F-BA52-0F4A-7A6C26D0B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2131F-8515-D87A-BBBA-3EF331D2D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7AE8E-D670-8FB1-CAE1-F7526F49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77C6D-28F6-34F9-2269-B1AA896D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34CB3-8C55-BEBD-8F03-6FCE2770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35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73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5755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285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63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555528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66352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38753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35130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531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62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83DF-99DC-292B-3AE9-934FE1DA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B0CAE-342C-AD8B-FB09-C66264A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2A3DE-A744-ABC6-2F6A-6C8552C6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195D6-128F-49FF-68E3-F9017944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718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55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6836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242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5701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175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08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99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3543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865797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326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E4613-A252-B423-9681-6BD6D467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5062C-93D5-6EDD-3D17-B93AA535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D2FB-E9A2-6F02-E3F5-0864742E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69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8019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54907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96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6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60847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46643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8966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1333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0786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783654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8ABD-0A29-34C0-BD6D-4C07D632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B458-08E9-9A69-CCF7-6A5AF386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D9C19-3F4E-5B9F-05A7-A6B92C1BA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CC452-7353-D0A6-6AF3-30AD9C3B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C470B-45B5-0315-44EC-58C2C76A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CF421-A18C-F646-4829-B4257ED2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2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8038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23837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8049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6988792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953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7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1478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3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5374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7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06F6-E4F5-60D1-CE6F-6663EFF8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F6E3E-F79E-95F2-5FD8-C9AC6210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C716A-C0C2-0D8D-3818-12DCF5E84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BB872-1658-C625-BD3A-6E510111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38576-C983-AC78-3EFD-8BF032E6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65E0D-8FD7-4A35-30B6-768092FE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88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4818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17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8443128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6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8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548429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45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32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8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7640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8B4AB-CFB0-056B-EE4F-498A866B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4EEBB-A0AA-527C-F904-F1537349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82194-0960-C33A-8390-EF0F0521A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9B40-34CD-4DF3-B4B9-DE3202AF8BDB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BCE6-A18E-A0A1-5CCA-1C7A07909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6128-E53B-4F9B-99EF-879837C2D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BC6D-2CE8-4CF6-97FE-03E46028A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54133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Строки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string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362EB5-EB3B-49D0-8AAE-6FA17C6E3B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Представляет из себя неизменяемую последовательность символов</a:t>
            </a:r>
            <a:endParaRPr lang="en-US" dirty="0">
              <a:latin typeface="+mj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2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Строковые методы</a:t>
            </a:r>
            <a:endParaRPr lang="en-US" sz="3600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Строки</vt:lpstr>
      <vt:lpstr>Тип string</vt:lpstr>
      <vt:lpstr>Строковые методы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</dc:title>
  <dc:creator>Mikita Tsiarentsyeu</dc:creator>
  <cp:lastModifiedBy>Mikita Tsiarentsyeu</cp:lastModifiedBy>
  <cp:revision>1</cp:revision>
  <dcterms:created xsi:type="dcterms:W3CDTF">2023-07-08T08:51:53Z</dcterms:created>
  <dcterms:modified xsi:type="dcterms:W3CDTF">2023-07-08T08:52:12Z</dcterms:modified>
</cp:coreProperties>
</file>