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4" r:id="rId3"/>
    <p:sldId id="735" r:id="rId4"/>
    <p:sldId id="736" r:id="rId5"/>
    <p:sldId id="737" r:id="rId6"/>
    <p:sldId id="738" r:id="rId7"/>
    <p:sldId id="330" r:id="rId8"/>
    <p:sldId id="739" r:id="rId9"/>
    <p:sldId id="740" r:id="rId10"/>
    <p:sldId id="741" r:id="rId11"/>
    <p:sldId id="742" r:id="rId12"/>
    <p:sldId id="7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нативная сериализация объектов </a:t>
          </a:r>
          <a:r>
            <a:rPr lang="en-US" dirty="0">
              <a:latin typeface="+mj-lt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+mj-lt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входящих аргументов</a:t>
          </a:r>
          <a:endParaRPr lang="en-US" dirty="0">
            <a:latin typeface="+mj-lt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+mj-lt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+mj-lt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+mj-lt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необязательный оператор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+mj-lt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+mj-lt"/>
              <a:ea typeface="Jura" pitchFamily="2" charset="0"/>
            </a:rPr>
            <a:t>return </a:t>
          </a:r>
          <a:r>
            <a:rPr lang="ru-RU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нативная сериализация объектов </a:t>
          </a:r>
          <a:r>
            <a:rPr lang="en-US" sz="2500" kern="1200" dirty="0">
              <a:latin typeface="+mj-lt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и входящих аргументов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+mj-lt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  <a:r>
            <a:rPr lang="ru-RU" sz="1400" kern="1200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необязательный оператор </a:t>
          </a: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  <a:r>
            <a:rPr lang="ru-RU" sz="1400" kern="1200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sz="1400" kern="1200" dirty="0">
              <a:latin typeface="+mj-lt"/>
              <a:ea typeface="Jura" pitchFamily="2" charset="0"/>
            </a:rPr>
            <a:t>return </a:t>
          </a:r>
          <a:r>
            <a:rPr lang="ru-RU" sz="1400" kern="1200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059-49DD-9BA5-CC52-CC4B5F7A5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B4DE5-05CB-8932-B74B-088E0B3B7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4B6E-D983-E136-DA94-73D2CB68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F4FE8-F3AC-8F30-F0D8-F59CA939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BC91-DE1C-294C-F510-A1DB548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2FC-4AAC-5724-8457-EE5072DD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E4336-8B7F-9AA3-787B-2A9B2FA1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50A6-9127-FFD3-4548-BC1C0F4B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D203-C1BB-0BE8-1DE4-83A60686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F3E9-BF40-F96F-64F4-0B4C4381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5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3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2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67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0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64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18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50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3713007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67438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7CB71-7B6B-CC6C-FE9B-C6899410E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9696C-4733-CC28-3144-847745E9B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820F-F957-CFCE-CF61-EF0B9E56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C4C1-EF5C-2E4A-D6B1-D5B7CBD4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D5B1-2925-1B4F-C4DA-FE585EFB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840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190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55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1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509901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3709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4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777696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280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27994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2544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0795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686163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323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2242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097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495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4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9277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438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5779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2024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028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1781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344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4219-D02A-A8AB-1C58-35024211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DAF3-FD79-5B00-E13C-5FEB725A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0FEF-C3CE-57E5-6CC5-8A410AB4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245A-24E7-21C9-87FE-D2768441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026B-03AA-67D6-C83B-CCF7B49E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0361739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11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3990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41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475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2270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9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733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11EB-188E-A85E-8088-F5D01C90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6D31-0088-2AB3-E24C-368FC6E3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5688-1EFD-0ADB-5E0C-D9FD8562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E18D-B1E9-D6CF-E859-8D508952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EFF37-405C-5752-CFB4-64266D13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18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064551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571540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40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96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308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0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98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6775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5600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888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526-5B3F-05DA-DAA8-8C135B1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C60A-A717-C239-8CC7-AE9CF4312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759B0-F5E4-DDCF-5E4A-B6C139EF7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EECD4-C576-EF68-54F9-E1E19638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73BE-920A-46CB-AEF6-51FB22A3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4FB98-495D-0DB5-52FA-F85C9F5C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74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034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8658413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77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195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28281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077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692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8764416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25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665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50C2-AC7B-6216-0D9B-50B78FE8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633E6-9A23-F861-9C5A-F7457B08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7B9BE-0A57-6D54-ABFC-C0A7C944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AA29-DD43-35B7-5C81-66BAFC64D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CB390-BF20-5649-CE14-E65DB4560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DA5F-EB83-9C3F-78C2-D2D06C8E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BB1F-F4CC-9597-4595-007262BB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36056-EB4A-6667-1CEF-688BCF2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07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1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5932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8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7739118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02451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24897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13748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44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35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5B17-DA58-77D8-1165-58C41DDC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766AD-0EFC-2634-A652-D851D9C9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39FB9-BE56-7C9D-5CF5-5ABBAE24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16A07-F374-CF52-5F2F-8BE3F7A3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0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33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3732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3085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9874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4606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4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3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3462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086562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251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9DD05-1463-C237-AE73-65D12FD8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1846D-E8B2-3471-C520-6F0A20DC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77058-B633-8308-97F5-C85C4878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8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219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5837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21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27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606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77582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3152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5525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3400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237746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FB53-BC08-87C4-17A4-29E241FC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BE3C-8051-6B9D-0F42-5DB35D28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FA2C-9CAB-4758-77C1-A6763A20E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C9007-3F93-DDD2-5885-74D1BD7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96B2D-617C-3FE2-4BF3-9BEAA518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9AADE-7F69-6185-767B-28250E4C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37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4977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50714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5799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191448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2236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95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784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622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7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8BDB-5CF3-18AE-DF91-99B8535C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A793E-7A75-F396-4F6A-6CB9B02E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F9B43-BA6B-3064-38A3-C9E4BACD0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2778E-4DF9-CFB7-5A51-AD4C9511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57508-FBE9-8BE3-4BF0-EA468E41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98DC8-4A8B-2669-9495-648BDB65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8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6851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24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219177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6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97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5800578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7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05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7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2034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A70E3-A3BC-7296-FD53-6DA778D1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FE53-24A7-CE40-2F6B-27599E76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F1A7-5CB9-25D9-383D-B2F6B7766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A768-E243-4093-B330-AFBB03C01C8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61B9-1B9A-23F5-5BB2-6AB34FFD0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F17E-E2C8-DA4E-1D47-09F5C104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7A7A-95D7-42B7-81E3-B5BB888F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5622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 err="1">
                <a:ea typeface="Jura" pitchFamily="2" charset="0"/>
              </a:rPr>
              <a:t>Сериализация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1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func_name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(arg1, … ,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argN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  <a:b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</a:b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operators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value</a:t>
            </a: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Правила именования функций совпадают с правилами именования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6896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синтаксиса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9DE55-CABE-4362-0F27-0C36A76A5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DBF5EB-A625-B6A6-08DF-55D3F86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1D4CD4-AB49-D478-854D-26EFF1F2C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ru-RU" sz="3600" dirty="0"/>
              <a:t>Процесс конвертирования структурированных данных в формат, удобный для хранения и передачи, с возможностью вернуть данные к исходной структуре (</a:t>
            </a:r>
            <a:r>
              <a:rPr lang="ru-RU" sz="3600" dirty="0" err="1"/>
              <a:t>десериализировать</a:t>
            </a:r>
            <a:r>
              <a:rPr lang="ru-RU" sz="3600" dirty="0"/>
              <a:t>).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2478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35AD3-0D11-C726-B174-D4836B9F5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3959"/>
            <a:ext cx="6858000" cy="35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5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Pickle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504FF98-D07C-1C87-DEF6-06A773C309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02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 err="1">
                <a:latin typeface="+mn-lt"/>
                <a:ea typeface="Jura" pitchFamily="2" charset="0"/>
              </a:rPr>
              <a:t>Сериализация</a:t>
            </a:r>
            <a:r>
              <a:rPr lang="ru-RU" sz="3600" b="1" dirty="0">
                <a:latin typeface="+mn-lt"/>
                <a:ea typeface="Jura" pitchFamily="2" charset="0"/>
              </a:rPr>
              <a:t> в </a:t>
            </a:r>
            <a:r>
              <a:rPr lang="ru-RU" sz="3600" b="1" dirty="0" err="1">
                <a:latin typeface="+mn-lt"/>
                <a:ea typeface="Jura" pitchFamily="2" charset="0"/>
              </a:rPr>
              <a:t>json</a:t>
            </a:r>
            <a:r>
              <a:rPr lang="ru-RU" sz="3600" b="1" dirty="0">
                <a:latin typeface="+mn-lt"/>
                <a:ea typeface="Jura" pitchFamily="2" charset="0"/>
              </a:rPr>
              <a:t> и </a:t>
            </a:r>
            <a:r>
              <a:rPr lang="ru-RU" sz="3600" b="1" dirty="0" err="1">
                <a:latin typeface="+mn-lt"/>
                <a:ea typeface="Jura" pitchFamily="2" charset="0"/>
              </a:rPr>
              <a:t>pickle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0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8331" y="2550148"/>
          <a:ext cx="11106151" cy="35163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Функции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процедуру многократно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2AFABF-34A7-D8B1-4ED0-CC94FC175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7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Встроенные 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5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  <vt:lpstr>Функции</vt:lpstr>
      <vt:lpstr>Функция</vt:lpstr>
      <vt:lpstr>Встроенные функции</vt:lpstr>
      <vt:lpstr>Синтаксис</vt:lpstr>
      <vt:lpstr>Разбор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2023-07-30T08:56:05Z</dcterms:created>
  <dcterms:modified xsi:type="dcterms:W3CDTF">2023-07-30T08:56:30Z</dcterms:modified>
</cp:coreProperties>
</file>