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52" r:id="rId3"/>
    <p:sldId id="751" r:id="rId4"/>
    <p:sldId id="748" r:id="rId5"/>
    <p:sldId id="757" r:id="rId6"/>
    <p:sldId id="758" r:id="rId7"/>
    <p:sldId id="352" r:id="rId8"/>
    <p:sldId id="353" r:id="rId9"/>
    <p:sldId id="773" r:id="rId10"/>
    <p:sldId id="774" r:id="rId11"/>
    <p:sldId id="365" r:id="rId12"/>
    <p:sldId id="775" r:id="rId13"/>
    <p:sldId id="760" r:id="rId14"/>
    <p:sldId id="441" r:id="rId15"/>
    <p:sldId id="761" r:id="rId16"/>
    <p:sldId id="7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+mj-lt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+mj-lt"/>
            <a:ea typeface="Jura" pitchFamily="2" charset="0"/>
          </a:endParaRPr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+mj-lt"/>
            <a:ea typeface="Jura" pitchFamily="2" charset="0"/>
          </a:endParaRPr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Относительно мала</a:t>
          </a:r>
          <a:endParaRPr lang="en-US" dirty="0">
            <a:latin typeface="+mj-lt"/>
            <a:ea typeface="Jura" pitchFamily="2" charset="0"/>
          </a:endParaRPr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+mj-lt"/>
              <a:ea typeface="Jura" pitchFamily="2" charset="0"/>
            </a:rPr>
            <a:t>docstring</a:t>
          </a:r>
          <a:r>
            <a:rPr lang="ru-RU" dirty="0">
              <a:latin typeface="+mj-lt"/>
              <a:ea typeface="Jura" pitchFamily="2" charset="0"/>
            </a:rPr>
            <a:t>)</a:t>
          </a:r>
          <a:endParaRPr lang="en-US" dirty="0">
            <a:latin typeface="+mj-lt"/>
            <a:ea typeface="Jura" pitchFamily="2" charset="0"/>
          </a:endParaRPr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Явный синтаксис, привлекающий внимание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Декоратор применяется один раз сразу после создания функции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7CABC91C-8B17-49C4-A879-9A80CDFBB7FA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C0572111-64D0-4749-9192-81DB5ED523B3}" type="pres">
      <dgm:prSet presAssocID="{FE6C6D49-236F-41A6-A7E2-E8633E962D75}" presName="thickLine" presStyleLbl="alignNode1" presStyleIdx="0" presStyleCnt="3"/>
      <dgm:spPr/>
    </dgm:pt>
    <dgm:pt modelId="{14465098-676A-43BD-958C-022DD87500F5}" type="pres">
      <dgm:prSet presAssocID="{FE6C6D49-236F-41A6-A7E2-E8633E962D75}" presName="horz1" presStyleCnt="0"/>
      <dgm:spPr/>
    </dgm:pt>
    <dgm:pt modelId="{48095366-23BD-4008-A086-9DF155AE21BA}" type="pres">
      <dgm:prSet presAssocID="{FE6C6D49-236F-41A6-A7E2-E8633E962D75}" presName="tx1" presStyleLbl="revTx" presStyleIdx="0" presStyleCnt="3"/>
      <dgm:spPr/>
    </dgm:pt>
    <dgm:pt modelId="{163282A5-7C47-4750-B6FE-E6FBF87FE344}" type="pres">
      <dgm:prSet presAssocID="{FE6C6D49-236F-41A6-A7E2-E8633E962D75}" presName="vert1" presStyleCnt="0"/>
      <dgm:spPr/>
    </dgm:pt>
    <dgm:pt modelId="{8CF55579-E2FB-47CD-B15E-3332B91E0212}" type="pres">
      <dgm:prSet presAssocID="{48661507-86B6-48D2-AA40-3AB1064ECA1B}" presName="thickLine" presStyleLbl="alignNode1" presStyleIdx="1" presStyleCnt="3"/>
      <dgm:spPr/>
    </dgm:pt>
    <dgm:pt modelId="{AF3BCB18-DDCB-4AB1-AA47-87C375FEF4F4}" type="pres">
      <dgm:prSet presAssocID="{48661507-86B6-48D2-AA40-3AB1064ECA1B}" presName="horz1" presStyleCnt="0"/>
      <dgm:spPr/>
    </dgm:pt>
    <dgm:pt modelId="{A6469678-6A16-49B4-9FE4-95416B99FA85}" type="pres">
      <dgm:prSet presAssocID="{48661507-86B6-48D2-AA40-3AB1064ECA1B}" presName="tx1" presStyleLbl="revTx" presStyleIdx="1" presStyleCnt="3"/>
      <dgm:spPr/>
    </dgm:pt>
    <dgm:pt modelId="{9354B258-76A1-48C8-B9AD-AFC11F293C34}" type="pres">
      <dgm:prSet presAssocID="{48661507-86B6-48D2-AA40-3AB1064ECA1B}" presName="vert1" presStyleCnt="0"/>
      <dgm:spPr/>
    </dgm:pt>
    <dgm:pt modelId="{007A7228-8F66-45BD-9A5A-93FA89621074}" type="pres">
      <dgm:prSet presAssocID="{3C0F29EA-D10F-4E6A-9432-A70E4CFEEEF2}" presName="thickLine" presStyleLbl="alignNode1" presStyleIdx="2" presStyleCnt="3"/>
      <dgm:spPr/>
    </dgm:pt>
    <dgm:pt modelId="{7EA61C34-0501-46C6-8EAF-82FDB251A6AD}" type="pres">
      <dgm:prSet presAssocID="{3C0F29EA-D10F-4E6A-9432-A70E4CFEEEF2}" presName="horz1" presStyleCnt="0"/>
      <dgm:spPr/>
    </dgm:pt>
    <dgm:pt modelId="{9C95ADC6-EA74-48CC-AC39-4DE32602075D}" type="pres">
      <dgm:prSet presAssocID="{3C0F29EA-D10F-4E6A-9432-A70E4CFEEEF2}" presName="tx1" presStyleLbl="revTx" presStyleIdx="2" presStyleCnt="3"/>
      <dgm:spPr/>
    </dgm:pt>
    <dgm:pt modelId="{AA5FAD77-D1CF-4214-9C5D-718E7BBBD9E5}" type="pres">
      <dgm:prSet presAssocID="{3C0F29EA-D10F-4E6A-9432-A70E4CFEEEF2}" presName="vert1" presStyleCnt="0"/>
      <dgm:spPr/>
    </dgm:pt>
  </dgm:ptLst>
  <dgm:cxnLst>
    <dgm:cxn modelId="{CA01A664-0117-4BC8-8932-FBA68C58FDF9}" type="presOf" srcId="{71D407DC-AFC5-4732-9986-AB601EF48EDE}" destId="{7CABC91C-8B17-49C4-A879-9A80CDFBB7FA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A83EDD8-28CC-41BD-8183-83E3AF73B50F}" type="presOf" srcId="{3C0F29EA-D10F-4E6A-9432-A70E4CFEEEF2}" destId="{9C95ADC6-EA74-48CC-AC39-4DE32602075D}" srcOrd="0" destOrd="0" presId="urn:microsoft.com/office/officeart/2008/layout/LinedList"/>
    <dgm:cxn modelId="{A49C87E4-6065-43A6-88E3-CAD960E8A525}" type="presOf" srcId="{FE6C6D49-236F-41A6-A7E2-E8633E962D75}" destId="{48095366-23BD-4008-A086-9DF155AE21BA}" srcOrd="0" destOrd="0" presId="urn:microsoft.com/office/officeart/2008/layout/LinedList"/>
    <dgm:cxn modelId="{84A295ED-077A-4444-B554-6B57839BD0FA}" type="presOf" srcId="{48661507-86B6-48D2-AA40-3AB1064ECA1B}" destId="{A6469678-6A16-49B4-9FE4-95416B99FA85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A4EF2D5-11A8-4104-B7DE-6182F6A0866F}" type="presParOf" srcId="{7CABC91C-8B17-49C4-A879-9A80CDFBB7FA}" destId="{C0572111-64D0-4749-9192-81DB5ED523B3}" srcOrd="0" destOrd="0" presId="urn:microsoft.com/office/officeart/2008/layout/LinedList"/>
    <dgm:cxn modelId="{E2D041FE-CC41-45E2-AF26-3CDFFE93BCFA}" type="presParOf" srcId="{7CABC91C-8B17-49C4-A879-9A80CDFBB7FA}" destId="{14465098-676A-43BD-958C-022DD87500F5}" srcOrd="1" destOrd="0" presId="urn:microsoft.com/office/officeart/2008/layout/LinedList"/>
    <dgm:cxn modelId="{9F1F591C-C12F-439C-B068-B1B448C94539}" type="presParOf" srcId="{14465098-676A-43BD-958C-022DD87500F5}" destId="{48095366-23BD-4008-A086-9DF155AE21BA}" srcOrd="0" destOrd="0" presId="urn:microsoft.com/office/officeart/2008/layout/LinedList"/>
    <dgm:cxn modelId="{8E5F3334-E8E9-4D75-8CDE-66D8889E611D}" type="presParOf" srcId="{14465098-676A-43BD-958C-022DD87500F5}" destId="{163282A5-7C47-4750-B6FE-E6FBF87FE344}" srcOrd="1" destOrd="0" presId="urn:microsoft.com/office/officeart/2008/layout/LinedList"/>
    <dgm:cxn modelId="{9E5C2858-2E1F-461F-817E-76A619092F45}" type="presParOf" srcId="{7CABC91C-8B17-49C4-A879-9A80CDFBB7FA}" destId="{8CF55579-E2FB-47CD-B15E-3332B91E0212}" srcOrd="2" destOrd="0" presId="urn:microsoft.com/office/officeart/2008/layout/LinedList"/>
    <dgm:cxn modelId="{B06A767C-1D9B-438D-87A7-C0E71C4CF78A}" type="presParOf" srcId="{7CABC91C-8B17-49C4-A879-9A80CDFBB7FA}" destId="{AF3BCB18-DDCB-4AB1-AA47-87C375FEF4F4}" srcOrd="3" destOrd="0" presId="urn:microsoft.com/office/officeart/2008/layout/LinedList"/>
    <dgm:cxn modelId="{AB47B0BC-24F1-4918-8E28-6554B2E8855C}" type="presParOf" srcId="{AF3BCB18-DDCB-4AB1-AA47-87C375FEF4F4}" destId="{A6469678-6A16-49B4-9FE4-95416B99FA85}" srcOrd="0" destOrd="0" presId="urn:microsoft.com/office/officeart/2008/layout/LinedList"/>
    <dgm:cxn modelId="{3B230CFB-2C2D-486A-A288-89E18B5F7CCF}" type="presParOf" srcId="{AF3BCB18-DDCB-4AB1-AA47-87C375FEF4F4}" destId="{9354B258-76A1-48C8-B9AD-AFC11F293C34}" srcOrd="1" destOrd="0" presId="urn:microsoft.com/office/officeart/2008/layout/LinedList"/>
    <dgm:cxn modelId="{9BC4D8C9-1D0D-4332-BF2D-446D3499E323}" type="presParOf" srcId="{7CABC91C-8B17-49C4-A879-9A80CDFBB7FA}" destId="{007A7228-8F66-45BD-9A5A-93FA89621074}" srcOrd="4" destOrd="0" presId="urn:microsoft.com/office/officeart/2008/layout/LinedList"/>
    <dgm:cxn modelId="{98AF54FE-BB4B-468F-BED1-147809F421F2}" type="presParOf" srcId="{7CABC91C-8B17-49C4-A879-9A80CDFBB7FA}" destId="{7EA61C34-0501-46C6-8EAF-82FDB251A6AD}" srcOrd="5" destOrd="0" presId="urn:microsoft.com/office/officeart/2008/layout/LinedList"/>
    <dgm:cxn modelId="{1BA205D0-831A-408C-979B-457D268FF377}" type="presParOf" srcId="{7EA61C34-0501-46C6-8EAF-82FDB251A6AD}" destId="{9C95ADC6-EA74-48CC-AC39-4DE32602075D}" srcOrd="0" destOrd="0" presId="urn:microsoft.com/office/officeart/2008/layout/LinedList"/>
    <dgm:cxn modelId="{FE30E062-E203-45EF-96C1-3955019BE113}" type="presParOf" srcId="{7EA61C34-0501-46C6-8EAF-82FDB251A6AD}" destId="{AA5FAD77-D1CF-4214-9C5D-718E7BBBD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оповещения о событиях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14604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Общается с «внешним миром» как можно меньше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46217"/>
        <a:ext cx="10452374" cy="584369"/>
      </dsp:txXfrm>
    </dsp:sp>
    <dsp:sp modelId="{C66EBA3E-9BCA-4BAB-AAB8-D551153AF14D}">
      <dsp:nvSpPr>
        <dsp:cNvPr id="0" name=""/>
        <dsp:cNvSpPr/>
      </dsp:nvSpPr>
      <dsp:spPr>
        <a:xfrm>
          <a:off x="0" y="739959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771572"/>
        <a:ext cx="10452374" cy="584369"/>
      </dsp:txXfrm>
    </dsp:sp>
    <dsp:sp modelId="{3A95AF19-50F1-46C7-9CBC-0BDD97645174}">
      <dsp:nvSpPr>
        <dsp:cNvPr id="0" name=""/>
        <dsp:cNvSpPr/>
      </dsp:nvSpPr>
      <dsp:spPr>
        <a:xfrm>
          <a:off x="0" y="1465315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Имеет собственную логическую зону ответственности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1496928"/>
        <a:ext cx="10452374" cy="584369"/>
      </dsp:txXfrm>
    </dsp:sp>
    <dsp:sp modelId="{FEE11686-36C9-4975-A9EE-412F8D57A6B1}">
      <dsp:nvSpPr>
        <dsp:cNvPr id="0" name=""/>
        <dsp:cNvSpPr/>
      </dsp:nvSpPr>
      <dsp:spPr>
        <a:xfrm>
          <a:off x="0" y="2190670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Относительно мала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2222283"/>
        <a:ext cx="10452374" cy="584369"/>
      </dsp:txXfrm>
    </dsp:sp>
    <dsp:sp modelId="{9D4C84B3-AF55-4F80-896F-C32A577E3AA6}">
      <dsp:nvSpPr>
        <dsp:cNvPr id="0" name=""/>
        <dsp:cNvSpPr/>
      </dsp:nvSpPr>
      <dsp:spPr>
        <a:xfrm>
          <a:off x="0" y="2916025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Имеет осмысленное имя (а в идеальном мире ещё и </a:t>
          </a:r>
          <a:r>
            <a:rPr lang="en-US" sz="2700" kern="1200" dirty="0">
              <a:latin typeface="+mj-lt"/>
              <a:ea typeface="Jura" pitchFamily="2" charset="0"/>
            </a:rPr>
            <a:t>docstring</a:t>
          </a:r>
          <a:r>
            <a:rPr lang="ru-RU" sz="2700" kern="1200" dirty="0">
              <a:latin typeface="+mj-lt"/>
              <a:ea typeface="Jura" pitchFamily="2" charset="0"/>
            </a:rPr>
            <a:t>)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2947638"/>
        <a:ext cx="10452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2111-64D0-4749-9192-81DB5ED523B3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95366-23BD-4008-A086-9DF155AE21BA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Явный синтаксис, привлекающий внимание</a:t>
          </a:r>
          <a:endParaRPr lang="en-US" sz="3200" kern="1200" dirty="0">
            <a:latin typeface="+mj-lt"/>
          </a:endParaRPr>
        </a:p>
      </dsp:txBody>
      <dsp:txXfrm>
        <a:off x="0" y="1747"/>
        <a:ext cx="10515600" cy="1191576"/>
      </dsp:txXfrm>
    </dsp:sp>
    <dsp:sp modelId="{8CF55579-E2FB-47CD-B15E-3332B91E0212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9678-6A16-49B4-9FE4-95416B99FA85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Декоратор применяется один раз сразу после создания функции</a:t>
          </a:r>
          <a:endParaRPr lang="en-US" sz="3200" kern="1200" dirty="0">
            <a:latin typeface="+mj-lt"/>
          </a:endParaRPr>
        </a:p>
      </dsp:txBody>
      <dsp:txXfrm>
        <a:off x="0" y="1193324"/>
        <a:ext cx="10515600" cy="1191576"/>
      </dsp:txXfrm>
    </dsp:sp>
    <dsp:sp modelId="{007A7228-8F66-45BD-9A5A-93FA89621074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5ADC6-EA74-48CC-AC39-4DE32602075D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sz="3200" kern="1200" dirty="0">
            <a:latin typeface="+mj-lt"/>
          </a:endParaRPr>
        </a:p>
      </dsp:txBody>
      <dsp:txXfrm>
        <a:off x="0" y="2384900"/>
        <a:ext cx="10515600" cy="1191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4604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46217"/>
        <a:ext cx="10452374" cy="584369"/>
      </dsp:txXfrm>
    </dsp:sp>
    <dsp:sp modelId="{C4DFB42E-1654-44E0-9740-0ED7624BD8F6}">
      <dsp:nvSpPr>
        <dsp:cNvPr id="0" name=""/>
        <dsp:cNvSpPr/>
      </dsp:nvSpPr>
      <dsp:spPr>
        <a:xfrm>
          <a:off x="0" y="739959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оповещения о событиях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771572"/>
        <a:ext cx="10452374" cy="584369"/>
      </dsp:txXfrm>
    </dsp:sp>
    <dsp:sp modelId="{B0673193-A57B-4480-A2F7-C992D5661E7B}">
      <dsp:nvSpPr>
        <dsp:cNvPr id="0" name=""/>
        <dsp:cNvSpPr/>
      </dsp:nvSpPr>
      <dsp:spPr>
        <a:xfrm>
          <a:off x="0" y="146531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специальных случаев</a:t>
          </a:r>
        </a:p>
      </dsp:txBody>
      <dsp:txXfrm>
        <a:off x="31613" y="1496928"/>
        <a:ext cx="10452374" cy="584369"/>
      </dsp:txXfrm>
    </dsp:sp>
    <dsp:sp modelId="{86556A19-620E-4B29-BEA5-284AC42218AE}">
      <dsp:nvSpPr>
        <dsp:cNvPr id="0" name=""/>
        <dsp:cNvSpPr/>
      </dsp:nvSpPr>
      <dsp:spPr>
        <a:xfrm>
          <a:off x="0" y="2190670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освобождение ресурсов</a:t>
          </a:r>
        </a:p>
      </dsp:txBody>
      <dsp:txXfrm>
        <a:off x="31613" y="2222283"/>
        <a:ext cx="10452374" cy="584369"/>
      </dsp:txXfrm>
    </dsp:sp>
    <dsp:sp modelId="{ABC5674E-D387-4CFB-B711-69004E46ECCF}">
      <dsp:nvSpPr>
        <dsp:cNvPr id="0" name=""/>
        <dsp:cNvSpPr/>
      </dsp:nvSpPr>
      <dsp:spPr>
        <a:xfrm>
          <a:off x="0" y="291602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1613" y="2947638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7FF-6E87-E775-0811-A7939B6B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48049-27E4-AEDE-9DC4-053C99304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88267-46C2-A952-A552-B2CB5AA5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E01C9-75E0-AA8B-00C6-7871E26A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DD646-EF3E-A3E1-BD1A-D1DE749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7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436F-C567-8353-B64C-F09F1CAD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456D-164A-2EDC-9C57-E3A6C9B34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1207-D0B0-C1BA-FE98-5EF49EAA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8920-5168-03B2-97B2-EB57FAAA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9EC5-430B-3E76-DBCA-FA5E2A78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745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68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09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95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7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16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37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55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7673118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59381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90BE7-0A84-862E-7E50-9FC298AF3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8CD38-DE7D-BD80-289E-63FA155E7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3CA7E-C039-A72C-0FD5-4B4AC0C3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367F-B262-8A87-BA55-DEDBB906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1EE8-0AA1-1113-244C-B9D546D1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252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64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353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455290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84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7680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08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635029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7978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63410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4601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2993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3554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158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4433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1179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076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5316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972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2724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5872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3593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9521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7292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CD62-84D7-06F5-3BCC-6537059B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1023-A67D-EBE0-54D8-7DD39739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D56A-043D-709E-7570-D9378804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51B1-9842-136D-F4F6-5E376675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55F6-E366-1D06-E51C-3D2CC64D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5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449414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03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5150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83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13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513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1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006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3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565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9D52-17B8-A4B7-3D9F-1ED41DB5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EF1FE-43E6-20A6-CA68-3C6CC8F2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1C62-9CA6-0473-AACE-71BAB312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90A2-20BE-FF99-7667-3A0941F2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DA40-2BEC-6566-DC3B-6FBF51B8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5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56414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641116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33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975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99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14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391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8819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432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C48E-6B75-1844-B36B-16EB81B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80ED-029B-0FA5-74D6-008463BC5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63B0E-9643-70CE-D25C-97F7752D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A9F68-DE42-2236-1E8E-9C837054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41F6-ED93-7891-8F5B-BB022BFD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A3992-E0B4-3E99-C543-69F1A064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5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5720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208671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9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0090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02117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96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658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027102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0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5837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0F26-4B0E-0D56-0967-003F765F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9B1C0-1321-35B5-E9F9-B7C853E5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35692-AEEA-786A-11A1-6CC1FE9D9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DE056-F4BD-89F6-E319-5C60BE3E6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3EBD-F089-7941-DAFB-58DB907B5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D5820-1357-28D9-5D97-87D4FA83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0B247-23EA-FAC6-EA02-0CE984FF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D9461-A5D6-96D0-B041-7BEB6F30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1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21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283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6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79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6878092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00464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1140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39885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7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19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669-3B21-CA9E-8091-05EB9DCE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70E2A-1324-B7E1-7B47-F4B295BB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BDE34-10BB-BED9-C262-28211EC9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F8CD2-75BB-E2B1-E773-BFDB0A5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10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44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820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358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0998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0695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4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62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065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338335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67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A904B-8E32-BD41-1B63-0AC03169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A4E11-E7C4-7AD9-170A-6364FDF9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7DB3C-9C9D-8328-B7E2-F70325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23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9639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04968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9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60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7908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3861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967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6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456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295249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0985-7262-78BD-3158-8EC6265B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8033-6491-3361-68B2-4EAB7674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8BF14-5CFE-4BF5-93EC-3BDD094A9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FE549-76BE-089C-EAFF-54FE1933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7E0A-9C89-1EFA-0A97-B39BC42B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B227-5B5F-93DC-79B0-BEAE5997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22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689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48737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3110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5588323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1189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802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9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0914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88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C7D3-864E-A9ED-4078-C9958C37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D1920-B213-8E15-E637-39E8EC414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D2EE-3BA0-42DE-7B85-29B642F90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DD593-E4B3-4640-6912-3D626FA1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63AC1-77F6-5E9B-EE82-CBB6D1D9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55A3B-DAC5-12AA-8525-B6B405FE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41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480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67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64849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1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5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722229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5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84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9638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DF91D-AEF1-EFF7-E8F3-C2E43CD1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C8D7-3D9A-07CD-2CEF-D2E5C82D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BF49-3A29-5297-957A-3867F9DCD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150B-137C-4A36-BE41-C42DE08D53F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9A6B-F21F-9B20-5C04-5D00706CF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591A-88AF-8D55-9ED8-A29855FE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D681-1D3E-4B4E-8A4F-B992CF8C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7137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Pizza factory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Преимущества использования декораторов</a:t>
            </a:r>
            <a:endParaRPr lang="en-US" sz="5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 sz="3600" dirty="0" err="1"/>
              <a:t>Декоратор</a:t>
            </a:r>
            <a:r>
              <a:rPr lang="en-US" sz="3600" dirty="0"/>
              <a:t> </a:t>
            </a:r>
            <a:r>
              <a:rPr lang="en-US" sz="3600" dirty="0" err="1"/>
              <a:t>для</a:t>
            </a:r>
            <a:r>
              <a:rPr lang="en-US" sz="3600" dirty="0"/>
              <a:t> </a:t>
            </a:r>
            <a:r>
              <a:rPr lang="en-US" sz="3600" dirty="0" err="1"/>
              <a:t>вычисления</a:t>
            </a:r>
            <a:r>
              <a:rPr lang="en-US" sz="3600" dirty="0"/>
              <a:t> </a:t>
            </a:r>
            <a:r>
              <a:rPr lang="en-US" sz="3600" dirty="0" err="1"/>
              <a:t>времени</a:t>
            </a:r>
            <a:r>
              <a:rPr lang="en-US" sz="3600" dirty="0"/>
              <a:t> </a:t>
            </a:r>
            <a:r>
              <a:rPr lang="en-US" sz="3600" dirty="0" err="1"/>
              <a:t>выполнения</a:t>
            </a:r>
            <a:r>
              <a:rPr lang="en-US" sz="3600" dirty="0"/>
              <a:t> </a:t>
            </a:r>
            <a:r>
              <a:rPr lang="en-US" sz="3600" dirty="0" err="1"/>
              <a:t>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9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Обработка исключений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E2-D400-31AA-842D-49F7721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1800" dirty="0">
                <a:latin typeface="+mj-lt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выполняет операторы из блока </a:t>
            </a:r>
            <a:r>
              <a:rPr lang="en-US" sz="1800" dirty="0">
                <a:latin typeface="+mj-lt"/>
              </a:rPr>
              <a:t>finally</a:t>
            </a:r>
            <a:r>
              <a:rPr lang="ru-RU" sz="1800" dirty="0">
                <a:latin typeface="+mj-lt"/>
              </a:rPr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управление контекстом ресурсов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41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исключений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l[0] = 1</a:t>
            </a: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выполнение продолжается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counter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0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“callback”</a:t>
            </a:r>
          </a:p>
        </p:txBody>
      </p:sp>
    </p:spTree>
    <p:extLst>
      <p:ext uri="{BB962C8B-B14F-4D97-AF65-F5344CB8AC3E}">
        <p14:creationId xmlns:p14="http://schemas.microsoft.com/office/powerpoint/2010/main" val="349308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II: lambda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III: </a:t>
            </a:r>
            <a:r>
              <a:rPr lang="ru-RU" sz="3600" b="1" dirty="0" err="1"/>
              <a:t>map</a:t>
            </a:r>
            <a:r>
              <a:rPr lang="ru-RU" sz="3600" b="1" dirty="0"/>
              <a:t>, </a:t>
            </a:r>
            <a:r>
              <a:rPr lang="ru-RU" sz="3600" b="1" dirty="0" err="1"/>
              <a:t>filter</a:t>
            </a:r>
            <a:r>
              <a:rPr lang="ru-RU" sz="3600" b="1" dirty="0"/>
              <a:t>, </a:t>
            </a:r>
            <a:r>
              <a:rPr lang="ru-RU" sz="3600" b="1" dirty="0" err="1"/>
              <a:t>reduce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3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cap="none" dirty="0">
                <a:latin typeface="+mj-lt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cap="none" dirty="0">
                <a:latin typeface="+mj-lt"/>
              </a:rPr>
              <a:t> </a:t>
            </a:r>
            <a:r>
              <a:rPr lang="en-US" sz="3200" cap="none" dirty="0">
                <a:latin typeface="+mj-lt"/>
              </a:rPr>
              <a:t>- </a:t>
            </a:r>
            <a:r>
              <a:rPr lang="en-US" sz="3200" cap="none" dirty="0" err="1">
                <a:latin typeface="+mj-lt"/>
              </a:rPr>
              <a:t>отсортировать</a:t>
            </a:r>
            <a:r>
              <a:rPr lang="en-US" sz="3200" cap="none" dirty="0">
                <a:latin typeface="+mj-lt"/>
              </a:rPr>
              <a:t> </a:t>
            </a:r>
            <a:r>
              <a:rPr lang="ru-RU" sz="3200" cap="none" dirty="0">
                <a:latin typeface="+mj-lt"/>
              </a:rPr>
              <a:t>список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по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возрастанию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числовых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значений</a:t>
            </a:r>
            <a:r>
              <a:rPr lang="en-US" sz="3200" cap="none" dirty="0">
                <a:latin typeface="+mj-lt"/>
              </a:rPr>
              <a:t>, </a:t>
            </a:r>
            <a:r>
              <a:rPr lang="en-US" sz="3200" cap="none" dirty="0" err="1">
                <a:latin typeface="+mj-lt"/>
              </a:rPr>
              <a:t>исключив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те</a:t>
            </a:r>
            <a:r>
              <a:rPr lang="en-US" sz="3200" cap="none" dirty="0">
                <a:latin typeface="+mj-lt"/>
              </a:rPr>
              <a:t>, </a:t>
            </a:r>
            <a:r>
              <a:rPr lang="en-US" sz="3200" cap="none" dirty="0" err="1">
                <a:latin typeface="+mj-lt"/>
              </a:rPr>
              <a:t>квадраты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которых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являются</a:t>
            </a:r>
            <a:r>
              <a:rPr lang="en-US" sz="3200" cap="none" dirty="0">
                <a:latin typeface="+mj-lt"/>
              </a:rPr>
              <a:t> </a:t>
            </a:r>
            <a:r>
              <a:rPr lang="ru-RU" sz="3200" cap="none" dirty="0">
                <a:latin typeface="+mj-lt"/>
              </a:rPr>
              <a:t>не</a:t>
            </a:r>
            <a:r>
              <a:rPr lang="en-US" sz="3200" cap="none" dirty="0" err="1">
                <a:latin typeface="+mj-lt"/>
              </a:rPr>
              <a:t>чётными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числами</a:t>
            </a:r>
            <a:endParaRPr lang="en-US" sz="3200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Декораторы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@my_decorator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 hello():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print(“hello")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hello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0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363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Pizza factory</vt:lpstr>
      <vt:lpstr>counter</vt:lpstr>
      <vt:lpstr>“callback”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  <vt:lpstr>Хорошая функция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  <vt:lpstr>Обработка исключений</vt:lpstr>
      <vt:lpstr>Роли исключений</vt:lpstr>
      <vt:lpstr>Исключения </vt:lpstr>
      <vt:lpstr>Перехват исключений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factory</dc:title>
  <dc:creator>Mikita Tsiarentsyeu</dc:creator>
  <cp:lastModifiedBy>Mikita Tsiarentsyeu</cp:lastModifiedBy>
  <cp:revision>1</cp:revision>
  <dcterms:created xsi:type="dcterms:W3CDTF">2023-08-13T08:50:43Z</dcterms:created>
  <dcterms:modified xsi:type="dcterms:W3CDTF">2023-08-13T08:53:14Z</dcterms:modified>
</cp:coreProperties>
</file>