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не делает ничего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900" kern="1200" dirty="0">
              <a:latin typeface="+mj-lt"/>
            </a:rPr>
            <a:t> </a:t>
          </a:r>
          <a:r>
            <a:rPr lang="ru-RU" sz="19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900" kern="1200" dirty="0">
              <a:latin typeface="+mj-lt"/>
            </a:rPr>
            <a:t> </a:t>
          </a:r>
          <a:r>
            <a:rPr lang="en-US" sz="19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6DC7-8578-F490-C0C8-5C484BA2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C43D4-AB53-EBD4-B41C-B966CBEF3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F3D9-857F-84B5-3518-13AAB78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F9B6-F108-62FF-1CD8-2F6A80E4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2B95-36C3-51F3-20BC-DE5B599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D94-A5F3-7E7B-316F-BF1FA321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1D8D-E447-8A4D-6454-DCC4158D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4665-B00A-BD53-796C-95BB16F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6C2F-AF91-87EA-462C-D16060D5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0255-3EC6-736E-459F-2523C27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95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4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4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24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4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8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28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88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7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799585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70904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4F3C3-6557-A934-E75E-3949B0EC4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D500-237A-1A92-81C5-5FC6D155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4457-EF6F-97B7-3A42-DF40CA09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02FE-0028-53C8-5357-F83C8EB3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003A-D13B-3B2B-D0B4-F09DCEAA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99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7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1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64449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11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55253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93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24804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3068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92889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086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761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7430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13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451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883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03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2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91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0878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537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036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699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034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0851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10D-DA08-1E29-B62C-6C91915C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3965-21CA-429C-CF21-BA4E5840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385D-C608-4A46-A14A-888942A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E0D3-8742-27EB-6404-37EEC911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B327-10CB-8F8A-B8DD-E07F0D9E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13046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91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449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9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550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312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0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304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AC20-4BC1-F446-62CB-43408F9F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7E6E-3887-47B9-9FF1-2237BA55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DDBC-1472-2558-5855-0A68DF4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F0B1-381A-F51F-05B1-774D5DF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A42F-2D50-62B9-1214-BC7F765A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5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750281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575393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1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2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672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5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8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962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121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61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41B7-5C59-2F5F-CD96-A10E9807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1CAA-45D4-AE3F-67BF-33BA47F7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E0A1A-DD3A-D50B-ED5C-8B98EEDB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CEBB-BF09-3E4F-E6CE-D19C4647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2E29-84B0-7FA8-CC04-94B65BCC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CD30B-DEEF-2DF6-3674-E7892F23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3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444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47076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330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8153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915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400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775057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13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571E-B443-CB6B-5EDD-7D6CDBB9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34EFE-0A12-86ED-F426-563C135F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2EB71-2574-D5A8-0E17-EAD5AFB9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9B35-B134-6984-B879-C7B4CE71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63B36-B025-1B36-1DD2-897AEC97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CB4D4-83CD-849F-B3EF-8E500AF6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20087-45B1-7808-07C8-22B21B63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C2109-BCF5-DC83-6D87-0BB2791A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6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10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7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756586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98264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7820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3757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5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51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6ED8-5AC0-37BD-E91B-E76C3080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197A4-F515-4688-008F-4FF9F30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80BD4-8CFC-EAD0-388D-DD721E26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2091-F1B4-CA18-CAAF-29964D0D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1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406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695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8333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783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5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09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444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82042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933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2FB8-7A6D-6E21-4BDB-F98CD070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1B81A-92BD-105D-E21C-E7D1C47F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3F49-B65E-7A5F-A740-7A4A04A7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74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094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3109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9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8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63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44343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837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6946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1053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511141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F4EC-A02D-8A28-C537-599E4A83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36AD-27AF-AF72-F720-10ACD1DB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32EB-95D0-951D-0AEE-293CED9EA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842A-1B79-9673-02C9-3BE44D75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ABBB-A40D-0974-B8BF-F6B5513B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585E-966B-5599-B396-EC2380F6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19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485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0104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100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796097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9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9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5033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5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510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1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22BD-BE2D-F45B-056D-E6B8BEB3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0FD81-B6C3-1085-8662-F0FEA705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CE9FF-DB19-FA77-A36C-FD691C8D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42FE-0D70-EA5C-D5F5-286EB591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2EF3-0DF8-47C5-DD71-42933D0A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BFD68-AC80-927C-2048-6D719E3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65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882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74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72453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7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97180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6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34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5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770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8A0CD-1A37-8D4A-01B8-44DA5F09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9057D-BD7E-1B16-7A29-399669E8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A879-103A-A692-38ED-3405B3890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487F-DFD2-467B-905B-A724738DB2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746A-369A-EE4E-4C39-0FADF7A4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EE19-B92C-943A-3E2C-355EFD0F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8570-65BD-4B26-A586-2DC2DF93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42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2023-07-16T08:51:05Z</dcterms:created>
  <dcterms:modified xsi:type="dcterms:W3CDTF">2023-07-16T08:51:42Z</dcterms:modified>
</cp:coreProperties>
</file>