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98" r:id="rId3"/>
    <p:sldId id="599" r:id="rId4"/>
    <p:sldId id="600" r:id="rId5"/>
    <p:sldId id="839" r:id="rId6"/>
    <p:sldId id="592" r:id="rId7"/>
    <p:sldId id="593" r:id="rId8"/>
    <p:sldId id="594" r:id="rId9"/>
    <p:sldId id="595" r:id="rId10"/>
    <p:sldId id="84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072453"/>
          <a:ext cx="10515600" cy="5040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>
        <a:off x="0" y="3072453"/>
        <a:ext cx="10515600" cy="504061"/>
      </dsp:txXfrm>
    </dsp:sp>
    <dsp:sp modelId="{8F13876A-1E80-44C3-A578-D1BC44482176}">
      <dsp:nvSpPr>
        <dsp:cNvPr id="0" name=""/>
        <dsp:cNvSpPr/>
      </dsp:nvSpPr>
      <dsp:spPr>
        <a:xfrm rot="10800000">
          <a:off x="0" y="2304767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2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200" kern="1200" dirty="0">
              <a:latin typeface="Jura" pitchFamily="2" charset="0"/>
              <a:ea typeface="Jura" pitchFamily="2" charset="0"/>
            </a:rPr>
            <a:t>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2304767"/>
        <a:ext cx="10515600" cy="503732"/>
      </dsp:txXfrm>
    </dsp:sp>
    <dsp:sp modelId="{7650B082-6111-4695-9E70-E0E20D2EE9C9}">
      <dsp:nvSpPr>
        <dsp:cNvPr id="0" name=""/>
        <dsp:cNvSpPr/>
      </dsp:nvSpPr>
      <dsp:spPr>
        <a:xfrm rot="10800000">
          <a:off x="0" y="1537081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537081"/>
        <a:ext cx="10515600" cy="503732"/>
      </dsp:txXfrm>
    </dsp:sp>
    <dsp:sp modelId="{6089666A-EE5D-4A2F-AAE5-1EA21ABB4FF4}">
      <dsp:nvSpPr>
        <dsp:cNvPr id="0" name=""/>
        <dsp:cNvSpPr/>
      </dsp:nvSpPr>
      <dsp:spPr>
        <a:xfrm rot="10800000">
          <a:off x="0" y="769396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769396"/>
        <a:ext cx="10515600" cy="503732"/>
      </dsp:txXfrm>
    </dsp:sp>
    <dsp:sp modelId="{9464F691-38A5-43FB-B62E-88CC50DB311F}">
      <dsp:nvSpPr>
        <dsp:cNvPr id="0" name=""/>
        <dsp:cNvSpPr/>
      </dsp:nvSpPr>
      <dsp:spPr>
        <a:xfrm rot="10800000">
          <a:off x="0" y="1710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2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2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710"/>
        <a:ext cx="10515600" cy="503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283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501904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585701" y="680180"/>
        <a:ext cx="4337991" cy="2693452"/>
      </dsp:txXfrm>
    </dsp:sp>
    <dsp:sp modelId="{D01B997A-FEBC-4832-8335-A4C880A382D0}">
      <dsp:nvSpPr>
        <dsp:cNvPr id="0" name=""/>
        <dsp:cNvSpPr/>
      </dsp:nvSpPr>
      <dsp:spPr>
        <a:xfrm>
          <a:off x="5508110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6008730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6092527" y="68018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CD7B-3FBC-8752-B621-571754142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73CE6-569D-6A9E-2C62-F5907D3A4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0864-C30A-A8D0-E450-D1D23D03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08F4-F490-4F59-898E-818B2B71A4B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DD27-0999-7FDA-406C-58DD86B1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2D062-DCBD-12B4-AE73-5D62575D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CA9-0586-44B3-BD9B-02F775B3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8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090A-3661-4285-CE61-8B83A9E7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D4729-4456-12A7-FBA5-44484AC9F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DBE0-F4EF-9574-C90A-13907AE8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08F4-F490-4F59-898E-818B2B71A4B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D853-3617-AD46-7FD1-9E4B8CB2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C434-4F46-FF2A-FE85-4C55ACDF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CA9-0586-44B3-BD9B-02F775B3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154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6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204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32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46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29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995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41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05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7068000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30568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D9109-58E9-2B57-DD78-DEA8147E7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14B9A-2A0F-CA26-30E0-EA10D6D34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DD58-662E-17C9-0AD4-04C7594C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08F4-F490-4F59-898E-818B2B71A4B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579C-FA8E-F8E4-C6E6-61A76BD4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63544-6D3C-3660-EE03-1C021DE8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CA9-0586-44B3-BD9B-02F775B3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6125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21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25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91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496981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49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98067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19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663460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3121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64517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2516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5267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29882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692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7083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2480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1183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7858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67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069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317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8523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9717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5471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0303-CF51-D4A0-1909-D09228EF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C70C-FCD5-A93F-D024-10BC8B42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A474-E820-335D-A925-7039A792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08F4-F490-4F59-898E-818B2B71A4B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2523A-9971-6736-10BA-9D8C86EA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89D03-18F2-1D01-ACD0-7026A03B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CA9-0586-44B3-BD9B-02F775B3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4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9861974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79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6602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97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87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8516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84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101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97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21553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2E37-A08E-DCC1-37BE-68A7072E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76218-8BEE-DF04-9BA7-08919BB9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E0E3-A903-80FD-9B0E-926A6824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08F4-F490-4F59-898E-818B2B71A4B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4842-DE2F-070F-49C0-19B29CB2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D8CC-2B8D-18BF-2308-FA8A0CB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CA9-0586-44B3-BD9B-02F775B3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33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201718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571015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33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13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7823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30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98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3133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8953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9821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9AA8-DD67-B331-AC1C-07742539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2A78-3A86-7C7F-1029-D4EEA9880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CF966-B8CD-5D9C-3F56-E58EB882E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4EC61-018B-A78A-ABDB-A79DADC1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08F4-F490-4F59-898E-818B2B71A4B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D3C75-9C6B-ABF4-1919-93B8D79E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F47BF-61B9-904D-8F83-970C8B7E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CA9-0586-44B3-BD9B-02F775B3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881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6318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0250208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948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5643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76078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0280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0853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718958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9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5671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5DD5-5A1E-0B47-7B48-2D6A77DD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1EF4-9488-9FD3-0385-6665E181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54F47-27CF-A9A3-F722-FB08DFBD8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2F015-0D0D-7E61-A5F3-E94F15549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68A71-D3B8-3298-1BB1-35CC1DBB2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45430-FF61-27C7-326B-901ADA63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08F4-F490-4F59-898E-818B2B71A4B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9BCC3-8469-57DC-10E3-15B5288F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D4BDD-6210-D32E-8CDE-A1991577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CA9-0586-44B3-BD9B-02F775B3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073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631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1268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768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2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501933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02472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4264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15115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19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419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38BE-12D6-B575-392A-A7472767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5E289-5518-77D1-C65F-F23A44AB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08F4-F490-4F59-898E-818B2B71A4B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54486-7AFF-537B-7B2A-448B1705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EB594-ECDB-3FDB-D6E7-FCB8C7FF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CA9-0586-44B3-BD9B-02F775B3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87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2985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6149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1477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4300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374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460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09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0351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7064991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844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D67D0-E88F-512D-7757-DDC3F919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08F4-F490-4F59-898E-818B2B71A4B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40687-E201-FC81-76E4-0270311D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30E20-98EA-5A7E-05D2-2BCC8E4A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CA9-0586-44B3-BD9B-02F775B3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667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156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66552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157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28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4966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21402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3110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87123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0052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9261122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3A59-F938-1C3F-316D-E391C0A6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4F6B5-1681-4F12-CA6A-B61356ED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E09F4-30D3-8000-C46E-2CB4CF89A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2F6F6-245E-75EE-4571-CAED1F51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08F4-F490-4F59-898E-818B2B71A4B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0B14F-ED31-5ECF-A3C4-CC90DFC4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59D28-88DB-FE46-1B5A-03DF2E27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CA9-0586-44B3-BD9B-02F775B3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553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71967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568820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1182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0987176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46926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35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5139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593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199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733F-8A0D-81D8-3AD0-FB01971F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2C44D-1792-DBF1-B864-32138FF4C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4ABEE-8673-1208-4048-540184301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324ED-CC1E-01C3-FF4C-AF8E7C55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08F4-F490-4F59-898E-818B2B71A4B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90BD0-2AE9-E406-6BD0-917876BF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7891E-8335-410A-7EC1-CFC685C2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CA9-0586-44B3-BD9B-02F775B3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046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7041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3053659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399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33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0256369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143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860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952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2232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119E0-59AF-3DB7-5670-3BC1F481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2822F-73F5-B016-2C52-9770BCC1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670A-C049-E983-8671-AE0DAB12E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08F4-F490-4F59-898E-818B2B71A4B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B146-B088-4D7F-B5B9-8596D4BEC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738D-CBE9-83D8-CE6F-955F54B25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BCA9-0586-44B3-BD9B-02F775B3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3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86415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subtitle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content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image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forms.ImageField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type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forms.ChoiceField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(choices=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Post.POST_TYPES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'Post 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вручную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ModelForm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AddPostViaModel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forms.ModelForm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model = 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fields = (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на основе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форма</a:t>
            </a:r>
            <a:r>
              <a:rPr lang="en-US" sz="2800" dirty="0"/>
              <a:t> </a:t>
            </a:r>
            <a:r>
              <a:rPr lang="en-US" sz="2800" dirty="0" err="1"/>
              <a:t>для</a:t>
            </a:r>
            <a:r>
              <a:rPr lang="en-US" sz="2800" dirty="0"/>
              <a:t> </a:t>
            </a:r>
            <a:r>
              <a:rPr lang="en-US" sz="2800" dirty="0" err="1"/>
              <a:t>создания</a:t>
            </a:r>
            <a:r>
              <a:rPr lang="en-US" sz="2800" dirty="0"/>
              <a:t> </a:t>
            </a:r>
            <a:r>
              <a:rPr lang="en-US" sz="2800" dirty="0" err="1"/>
              <a:t>нового</a:t>
            </a:r>
            <a:r>
              <a:rPr lang="en-US" sz="2800" dirty="0"/>
              <a:t> </a:t>
            </a:r>
            <a:r>
              <a:rPr lang="en-US" sz="2800" dirty="0" err="1"/>
              <a:t>поста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2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E4C-575A-476B-91F5-7991B24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Аутентификация и авторизация</a:t>
            </a:r>
            <a:endParaRPr lang="en-US" sz="48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2630C5E-A0F4-48FC-89F7-B8A2DDA250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96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urls.py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 += [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path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'accounts/’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,include(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'django.contrib.auth.urls'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)),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#тем самым мы добавляем набор паттернов для управления аутентификацией, помимо этого следует реализовать новые шаблоны для входа, выхода и изменения пароля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Настройки маршрутизации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models.Model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permissions = ((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can_post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post"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), 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edit"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операции, которые могут быть выполнены над моделью определёнными пользователями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Проверка разрешений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#template: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if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perms.blog.can_edit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show edit button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endif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#view: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django.contrib.auth.decorators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permission_required</a:t>
            </a:r>
            <a:endParaRPr lang="en-US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@permission_required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'blog.can_edit'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edit(request):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#some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Может выполняться как на представлении, так и в шаблоне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</a:t>
            </a:r>
            <a:r>
              <a:rPr lang="ru-RU" sz="2800" dirty="0"/>
              <a:t> интерфейс контент менеджера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2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Обработка формы</vt:lpstr>
      <vt:lpstr>Form</vt:lpstr>
      <vt:lpstr>ModelForm</vt:lpstr>
      <vt:lpstr>Блог: форма для создания нового поста</vt:lpstr>
      <vt:lpstr>Аутентификация и авторизация</vt:lpstr>
      <vt:lpstr>urls.py</vt:lpstr>
      <vt:lpstr>Permissions</vt:lpstr>
      <vt:lpstr>Проверка разрешений</vt:lpstr>
      <vt:lpstr>Блог: интерфейс контент менеджера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формы</dc:title>
  <dc:creator>Mikita Tsiarentsyeu</dc:creator>
  <cp:lastModifiedBy>Mikita Tsiarentsyeu</cp:lastModifiedBy>
  <cp:revision>1</cp:revision>
  <dcterms:created xsi:type="dcterms:W3CDTF">2023-12-24T08:47:54Z</dcterms:created>
  <dcterms:modified xsi:type="dcterms:W3CDTF">2023-12-24T08:48:50Z</dcterms:modified>
</cp:coreProperties>
</file>