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39" r:id="rId3"/>
    <p:sldId id="740" r:id="rId4"/>
    <p:sldId id="741" r:id="rId5"/>
    <p:sldId id="742" r:id="rId6"/>
    <p:sldId id="7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входящих аргументов</a:t>
          </a:r>
          <a:endParaRPr lang="en-US" dirty="0">
            <a:latin typeface="+mj-lt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+mj-lt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+mj-lt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+mj-lt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необязательный оператор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+mj-lt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+mj-lt"/>
              <a:ea typeface="Jura" pitchFamily="2" charset="0"/>
            </a:rPr>
            <a:t>return </a:t>
          </a:r>
          <a:r>
            <a:rPr lang="ru-RU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+mj-lt"/>
              <a:ea typeface="Jura" pitchFamily="2" charset="0"/>
            </a:rPr>
            <a:t> </a:t>
          </a:r>
          <a:r>
            <a:rPr lang="ru-RU" sz="2500" kern="1200" dirty="0">
              <a:latin typeface="+mj-lt"/>
              <a:ea typeface="Jura" pitchFamily="2" charset="0"/>
            </a:rPr>
            <a:t>и входящих аргументов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+mj-lt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400" kern="1200" dirty="0">
              <a:latin typeface="+mj-lt"/>
              <a:ea typeface="Jura" pitchFamily="2" charset="0"/>
            </a:rPr>
            <a:t> </a:t>
          </a:r>
          <a:r>
            <a:rPr lang="ru-RU" sz="1400" kern="1200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4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400" kern="1200" dirty="0">
            <a:latin typeface="+mj-lt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sz="14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sz="1400" kern="1200" dirty="0">
              <a:latin typeface="+mj-lt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необязательный оператор </a:t>
          </a:r>
          <a:r>
            <a:rPr lang="en-US" sz="14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400" kern="1200" dirty="0">
              <a:latin typeface="+mj-lt"/>
              <a:ea typeface="Jura" pitchFamily="2" charset="0"/>
            </a:rPr>
            <a:t> </a:t>
          </a:r>
          <a:r>
            <a:rPr lang="ru-RU" sz="1400" kern="1200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400" kern="1200" dirty="0">
            <a:latin typeface="+mj-lt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sz="1400" kern="1200" dirty="0">
              <a:latin typeface="+mj-lt"/>
              <a:ea typeface="Jura" pitchFamily="2" charset="0"/>
            </a:rPr>
            <a:t>return </a:t>
          </a:r>
          <a:r>
            <a:rPr lang="ru-RU" sz="1400" kern="1200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4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6DAD-D397-32E0-143D-029DC4613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B9154-59E2-447A-A0CA-BABDCA29A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D5CB2-31E2-3199-237D-A2DE6586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894D-33C6-4164-9624-69BDC9EEC13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5AA1E-F331-1483-C1FB-7C5DF64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A132A-A1C8-54EA-FA84-27F7A3D3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F2C6-2487-4969-960A-937A3C17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5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034D-CA80-D618-FB24-F438FC54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86851-2D5E-0C03-97C9-7F9898FA1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86142-AEF2-781E-D14C-0824BCB6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894D-33C6-4164-9624-69BDC9EEC13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D79A5-A9DB-48A6-A952-2B248537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9FCA-BDD2-5575-BCFE-B8D6B391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F2C6-2487-4969-960A-937A3C17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184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07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33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89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40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44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8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54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40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4754715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2316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FDC07-B2A5-62A0-60D0-039947718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4368A-FAB5-E27D-B1EB-168E6EC46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DC093-C2D4-C1C9-4C8E-F7376C57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894D-33C6-4164-9624-69BDC9EEC13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47616-236E-CFF2-656D-CABD07BC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E280-D27F-7951-7ADB-0120E959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F2C6-2487-4969-960A-937A3C17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267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22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90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43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9014947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57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25029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53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4977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3054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6151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3697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3805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0745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0131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5278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3514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785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9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193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7250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5074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5153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1976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9583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611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B765-7BBB-9765-7A8C-C23FFBE9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A3FE-742C-3DBF-953C-6BCBB998E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D615-0D99-F726-A3D1-C7417035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894D-33C6-4164-9624-69BDC9EEC13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07604-A56E-0170-A37A-5B00280F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A599-44D7-BC83-4F63-C9E33A42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F2C6-2487-4969-960A-937A3C17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96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1392970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86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052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65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92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0793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81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7083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98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4401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F7FE-67A5-A6D1-7D7C-E70F673F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E6F71-62BD-BE1F-036F-A91EC5C1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9F4B-1CDF-EC68-7991-D9BC9EEF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894D-33C6-4164-9624-69BDC9EEC13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E212-70AE-3BD5-ED93-66F6E7EC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9F8B0-6144-EA0B-1FEA-823E4C7C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F2C6-2487-4969-960A-937A3C17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61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3277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054487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152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4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6588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43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738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3488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307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66297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EA61-146A-6895-0631-024004D5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EC7EE-5C07-1CC8-3C1F-C8C2C171A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0BBFE-A8BA-B284-C945-811D85367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4FD6-FA50-67D1-EBD7-4F04E9C1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894D-33C6-4164-9624-69BDC9EEC13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80E52-ABF4-1672-FA38-4D220B55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DCD82-41FA-45FC-827E-921CED5C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F2C6-2487-4969-960A-937A3C17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45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9231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27875570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270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8268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08610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2717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8428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8640718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899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7556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48D0-3228-4529-028B-04920A1E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16330-4B37-0711-192A-BB2B66105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E7EF9-28FD-4AF4-4018-71F7A3AA8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9EA93-8AE7-B6D1-FEA2-30D6D1D90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7FE93-C6A3-B893-DDC8-8D459FC5D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0ABC9-4C06-ED9D-6B4E-D76A1E81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894D-33C6-4164-9624-69BDC9EEC13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50B35-BCD1-30DC-C3CD-1587920F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3FCC2-6429-21B1-0450-420BE477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F2C6-2487-4969-960A-937A3C17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28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239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27811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59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3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22334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72631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25590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159257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29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8550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F22F-0FD0-0777-130B-4218ABAA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C09D1-81E3-6EF9-0DE0-1DE66A54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894D-33C6-4164-9624-69BDC9EEC13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1D742-F6D3-BC12-CA5A-3A43E16D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84851-56BE-D41C-5BF8-955BA3D5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F2C6-2487-4969-960A-937A3C17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30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56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1303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585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3039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9964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02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77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5895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1284625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0152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A6A09-6B8C-2780-293F-24B1711E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894D-33C6-4164-9624-69BDC9EEC13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0A8C4-02BF-32CB-778F-65607FC6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73C52-DAC6-8E33-700B-B0011411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F2C6-2487-4969-960A-937A3C17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31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6777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4690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3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87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1877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676500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691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4072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1430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9762923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F594-9559-C647-D9F8-ACAE6F83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8903-BEE2-3FE0-FED4-2B3268B1A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1B95F-11AE-B0CB-B344-6753F3F1F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EFC33-4CD4-C22D-B12E-9F72D29C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894D-33C6-4164-9624-69BDC9EEC13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357A6-B800-53D7-B977-D358F4F4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873E6-F138-CDCA-6F59-6BBD4A6C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F2C6-2487-4969-960A-937A3C17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6058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7805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922181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8096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28732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1904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391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9439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280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0281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69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9FAE-293C-CE44-D1B4-D4730C3C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2F8D2-948D-D88D-3F4E-B30756664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995D-94B2-44BC-6311-695B1BF00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02C86-ED3A-DC50-1F4D-31063074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894D-33C6-4164-9624-69BDC9EEC13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046FA-2DC2-D060-66DF-CA467B1E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03BDA-1A56-2FA6-9837-789F8267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F2C6-2487-4969-960A-937A3C17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779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9727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45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1583435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100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54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1744945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254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44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21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4695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9A2B9-51B3-F0DE-37A3-4772CE9F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5E37D-CCDC-4CDC-79AE-3E4F0C4EC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B8F6-B7CF-1DE4-FDD3-43F7AB949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894D-33C6-4164-9624-69BDC9EEC13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F5A10-5D8B-6AD5-18D0-F790A0014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BE439-0D8A-7143-A8D7-4B71B6270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F2C6-2487-4969-960A-937A3C17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5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7071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Функции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процедуру многократно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2AFABF-34A7-D8B1-4ED0-CC94FC175E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57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Встроенные функции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5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func_name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(arg1, … ,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argN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  <a:b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</a:b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operators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value</a:t>
            </a:r>
            <a:endParaRPr lang="en-US" sz="1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Правила именования функций совпадают с правилами именования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8689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синтаксиса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A9DE55-CABE-4362-0F27-0C36A76A5C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42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Функции</vt:lpstr>
      <vt:lpstr>Функция</vt:lpstr>
      <vt:lpstr>Встроенные функции</vt:lpstr>
      <vt:lpstr>Синтаксис</vt:lpstr>
      <vt:lpstr>Разбор синтаксиса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2023-11-05T08:47:52Z</dcterms:created>
  <dcterms:modified xsi:type="dcterms:W3CDTF">2023-11-05T08:48:27Z</dcterms:modified>
</cp:coreProperties>
</file>