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98" r:id="rId3"/>
    <p:sldId id="454" r:id="rId4"/>
    <p:sldId id="481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ru-RU" sz="3600" dirty="0">
              <a:latin typeface="+mj-lt"/>
              <a:ea typeface="Jura" pitchFamily="2" charset="0"/>
            </a:rPr>
            <a:t>Тэг – синтаксическая единица </a:t>
          </a:r>
          <a:r>
            <a:rPr lang="en-US" sz="3600" dirty="0">
              <a:latin typeface="+mj-lt"/>
              <a:ea typeface="Jura" pitchFamily="2" charset="0"/>
            </a:rPr>
            <a:t>html.</a:t>
          </a:r>
        </a:p>
        <a:p>
          <a:r>
            <a:rPr lang="en-US" sz="3600" dirty="0">
              <a:latin typeface="+mj-lt"/>
              <a:cs typeface="JetBrains Mono" panose="02000009000000000000" pitchFamily="49" charset="0"/>
            </a:rPr>
            <a:t>&lt;h1&gt;Tag&lt;/h1&gt;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ru-RU" sz="3600" dirty="0">
              <a:latin typeface="+mj-lt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r>
            <a:rPr lang="en-US" sz="3200" dirty="0">
              <a:latin typeface="+mj-lt"/>
              <a:cs typeface="JetBrains Mono" panose="02000009000000000000" pitchFamily="49" charset="0"/>
            </a:rPr>
            <a:t>&lt;a </a:t>
          </a:r>
          <a:r>
            <a:rPr lang="en-US" sz="3200" dirty="0" err="1">
              <a:latin typeface="+mj-lt"/>
              <a:cs typeface="JetBrains Mono" panose="02000009000000000000" pitchFamily="49" charset="0"/>
            </a:rPr>
            <a:t>href</a:t>
          </a:r>
          <a:r>
            <a:rPr lang="en-US" sz="3200" dirty="0">
              <a:latin typeface="+mj-lt"/>
              <a:cs typeface="JetBrains Mono" panose="02000009000000000000" pitchFamily="49" charset="0"/>
            </a:rPr>
            <a:t>="/tags/"&gt;Tags&lt;/a&gt;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Вывод</a:t>
          </a:r>
          <a:r>
            <a:rPr lang="ru-RU" dirty="0">
              <a:latin typeface="+mj-lt"/>
            </a:rPr>
            <a:t> – </a:t>
          </a:r>
          <a:r>
            <a:rPr lang="en-US" dirty="0">
              <a:latin typeface="+mj-lt"/>
              <a:cs typeface="JetBrains Mono" panose="02000009000000000000" pitchFamily="49" charset="0"/>
            </a:rPr>
            <a:t>p, h1-h6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Форматирование</a:t>
          </a:r>
          <a:r>
            <a:rPr lang="ru-RU" dirty="0">
              <a:latin typeface="+mj-lt"/>
            </a:rPr>
            <a:t> – </a:t>
          </a:r>
          <a:r>
            <a:rPr lang="en-US" b="1" dirty="0">
              <a:latin typeface="+mj-lt"/>
              <a:cs typeface="JetBrains Mono" panose="02000009000000000000" pitchFamily="49" charset="0"/>
            </a:rPr>
            <a:t>b</a:t>
          </a:r>
          <a:r>
            <a:rPr lang="en-US" dirty="0">
              <a:latin typeface="+mj-lt"/>
              <a:cs typeface="JetBrains Mono" panose="02000009000000000000" pitchFamily="49" charset="0"/>
            </a:rPr>
            <a:t>, strong, </a:t>
          </a:r>
          <a:r>
            <a:rPr lang="en-US" i="1" dirty="0" err="1">
              <a:latin typeface="+mj-lt"/>
              <a:cs typeface="JetBrains Mono" panose="02000009000000000000" pitchFamily="49" charset="0"/>
            </a:rPr>
            <a:t>i</a:t>
          </a:r>
          <a:r>
            <a:rPr lang="en-US" dirty="0">
              <a:latin typeface="+mj-lt"/>
              <a:cs typeface="JetBrains Mono" panose="02000009000000000000" pitchFamily="49" charset="0"/>
            </a:rPr>
            <a:t>, strike, u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72DD476F-B38E-4238-839E-EAEB4D99C9C9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gm:t>
    </dgm:pt>
    <dgm:pt modelId="{A45E6659-47AA-4488-9B22-C54F0205226E}" type="parTrans" cxnId="{FBA59C5D-08D0-4377-AFF5-DDB4576DDF26}">
      <dgm:prSet/>
      <dgm:spPr/>
      <dgm:t>
        <a:bodyPr/>
        <a:lstStyle/>
        <a:p>
          <a:endParaRPr lang="en-US"/>
        </a:p>
      </dgm:t>
    </dgm:pt>
    <dgm:pt modelId="{E57ABB72-0485-44E3-BCE1-F459FF0D3789}" type="sibTrans" cxnId="{FBA59C5D-08D0-4377-AFF5-DDB4576DDF26}">
      <dgm:prSet/>
      <dgm:spPr/>
      <dgm:t>
        <a:bodyPr/>
        <a:lstStyle/>
        <a:p>
          <a:endParaRPr lang="en-US"/>
        </a:p>
      </dgm:t>
    </dgm:pt>
    <dgm:pt modelId="{AECA7331-1112-47A6-9B8F-6F929E4C31B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gm:t>
    </dgm:pt>
    <dgm:pt modelId="{BA9A9EA3-F4CF-4330-981E-A3D8FF13DB25}" type="parTrans" cxnId="{9A7F1EA5-2BD7-49CA-9890-DCA21365A677}">
      <dgm:prSet/>
      <dgm:spPr/>
      <dgm:t>
        <a:bodyPr/>
        <a:lstStyle/>
        <a:p>
          <a:endParaRPr lang="en-US"/>
        </a:p>
      </dgm:t>
    </dgm:pt>
    <dgm:pt modelId="{711E984A-0C96-4EAF-A417-62E9618E9E3E}" type="sibTrans" cxnId="{9A7F1EA5-2BD7-49CA-9890-DCA21365A677}">
      <dgm:prSet/>
      <dgm:spPr/>
      <dgm:t>
        <a:bodyPr/>
        <a:lstStyle/>
        <a:p>
          <a:endParaRPr lang="en-US"/>
        </a:p>
      </dgm:t>
    </dgm:pt>
    <dgm:pt modelId="{0435C6AB-9377-4A64-890A-E6314B8B491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gm:t>
    </dgm:pt>
    <dgm:pt modelId="{3C691107-D363-41E6-9518-12A28EF106EF}" type="parTrans" cxnId="{E8A4B93E-40A7-4136-8703-469B41AB9AE1}">
      <dgm:prSet/>
      <dgm:spPr/>
      <dgm:t>
        <a:bodyPr/>
        <a:lstStyle/>
        <a:p>
          <a:endParaRPr lang="en-US"/>
        </a:p>
      </dgm:t>
    </dgm:pt>
    <dgm:pt modelId="{11D30E9E-2BF4-4005-BDCB-C7595448E218}" type="sibTrans" cxnId="{E8A4B93E-40A7-4136-8703-469B41AB9AE1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5" custLinFactNeighborX="-5556" custLinFactNeighborY="-4593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10BE0D-1384-49DE-B0CD-780F131FBD83}" type="pres">
      <dgm:prSet presAssocID="{05C61DA0-066C-4213-A352-25EE5A70E53E}" presName="spacer" presStyleCnt="0"/>
      <dgm:spPr/>
    </dgm:pt>
    <dgm:pt modelId="{609C73A2-EDC4-4983-B88E-3176E74BBCFE}" type="pres">
      <dgm:prSet presAssocID="{72DD476F-B38E-4238-839E-EAEB4D99C9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DCA148-23F8-47C5-8EB4-805BE88C842A}" type="pres">
      <dgm:prSet presAssocID="{E57ABB72-0485-44E3-BCE1-F459FF0D3789}" presName="spacer" presStyleCnt="0"/>
      <dgm:spPr/>
    </dgm:pt>
    <dgm:pt modelId="{1CDD535F-06D7-460C-88A8-465E5F0A1820}" type="pres">
      <dgm:prSet presAssocID="{AECA7331-1112-47A6-9B8F-6F929E4C31B9}" presName="parentText" presStyleLbl="node1" presStyleIdx="3" presStyleCnt="5" custLinFactNeighborX="-8889" custLinFactNeighborY="8985">
        <dgm:presLayoutVars>
          <dgm:chMax val="0"/>
          <dgm:bulletEnabled val="1"/>
        </dgm:presLayoutVars>
      </dgm:prSet>
      <dgm:spPr/>
    </dgm:pt>
    <dgm:pt modelId="{E076EA72-71AB-49FC-97FE-1EB34A6063C8}" type="pres">
      <dgm:prSet presAssocID="{711E984A-0C96-4EAF-A417-62E9618E9E3E}" presName="spacer" presStyleCnt="0"/>
      <dgm:spPr/>
    </dgm:pt>
    <dgm:pt modelId="{DEE55B55-4763-4B5F-9ADB-D68C0C4A0F63}" type="pres">
      <dgm:prSet presAssocID="{0435C6AB-9377-4A64-890A-E6314B8B49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AE43FC35-ADE0-487F-9C6C-E3C9606BDF91}" type="presOf" srcId="{0435C6AB-9377-4A64-890A-E6314B8B4912}" destId="{DEE55B55-4763-4B5F-9ADB-D68C0C4A0F63}" srcOrd="0" destOrd="0" presId="urn:microsoft.com/office/officeart/2005/8/layout/vList2"/>
    <dgm:cxn modelId="{E8A4B93E-40A7-4136-8703-469B41AB9AE1}" srcId="{1ACBCBBD-E06F-4040-BF8A-5D7E8938569A}" destId="{0435C6AB-9377-4A64-890A-E6314B8B4912}" srcOrd="4" destOrd="0" parTransId="{3C691107-D363-41E6-9518-12A28EF106EF}" sibTransId="{11D30E9E-2BF4-4005-BDCB-C7595448E218}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BA59C5D-08D0-4377-AFF5-DDB4576DDF26}" srcId="{1ACBCBBD-E06F-4040-BF8A-5D7E8938569A}" destId="{72DD476F-B38E-4238-839E-EAEB4D99C9C9}" srcOrd="2" destOrd="0" parTransId="{A45E6659-47AA-4488-9B22-C54F0205226E}" sibTransId="{E57ABB72-0485-44E3-BCE1-F459FF0D3789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346B7A4-600F-4958-9AA4-D4714F88FBC6}" type="presOf" srcId="{AECA7331-1112-47A6-9B8F-6F929E4C31B9}" destId="{1CDD535F-06D7-460C-88A8-465E5F0A1820}" srcOrd="0" destOrd="0" presId="urn:microsoft.com/office/officeart/2005/8/layout/vList2"/>
    <dgm:cxn modelId="{9A7F1EA5-2BD7-49CA-9890-DCA21365A677}" srcId="{1ACBCBBD-E06F-4040-BF8A-5D7E8938569A}" destId="{AECA7331-1112-47A6-9B8F-6F929E4C31B9}" srcOrd="3" destOrd="0" parTransId="{BA9A9EA3-F4CF-4330-981E-A3D8FF13DB25}" sibTransId="{711E984A-0C96-4EAF-A417-62E9618E9E3E}"/>
    <dgm:cxn modelId="{37C74DC5-C117-4AC7-9142-242894C21643}" type="presOf" srcId="{72DD476F-B38E-4238-839E-EAEB4D99C9C9}" destId="{609C73A2-EDC4-4983-B88E-3176E74BBCFE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  <dgm:cxn modelId="{D66517B3-C03E-4033-9974-279D8A3A089A}" type="presParOf" srcId="{44AE0CFF-C2EB-4E87-92E0-1C695B1CF850}" destId="{1D10BE0D-1384-49DE-B0CD-780F131FBD83}" srcOrd="3" destOrd="0" presId="urn:microsoft.com/office/officeart/2005/8/layout/vList2"/>
    <dgm:cxn modelId="{6E8A4EA7-0129-436A-B24F-351B3FC83AB6}" type="presParOf" srcId="{44AE0CFF-C2EB-4E87-92E0-1C695B1CF850}" destId="{609C73A2-EDC4-4983-B88E-3176E74BBCFE}" srcOrd="4" destOrd="0" presId="urn:microsoft.com/office/officeart/2005/8/layout/vList2"/>
    <dgm:cxn modelId="{94687B4E-7BDF-4747-AC86-31B953D17AA6}" type="presParOf" srcId="{44AE0CFF-C2EB-4E87-92E0-1C695B1CF850}" destId="{34DCA148-23F8-47C5-8EB4-805BE88C842A}" srcOrd="5" destOrd="0" presId="urn:microsoft.com/office/officeart/2005/8/layout/vList2"/>
    <dgm:cxn modelId="{5B52EEFA-1C45-4945-988B-1FBD6BB4C6D2}" type="presParOf" srcId="{44AE0CFF-C2EB-4E87-92E0-1C695B1CF850}" destId="{1CDD535F-06D7-460C-88A8-465E5F0A1820}" srcOrd="6" destOrd="0" presId="urn:microsoft.com/office/officeart/2005/8/layout/vList2"/>
    <dgm:cxn modelId="{FE40CE44-64ED-440F-8C47-A6B753E64367}" type="presParOf" srcId="{44AE0CFF-C2EB-4E87-92E0-1C695B1CF850}" destId="{E076EA72-71AB-49FC-97FE-1EB34A6063C8}" srcOrd="7" destOrd="0" presId="urn:microsoft.com/office/officeart/2005/8/layout/vList2"/>
    <dgm:cxn modelId="{3E274572-985C-42ED-A5CD-60B76710BC0A}" type="presParOf" srcId="{44AE0CFF-C2EB-4E87-92E0-1C695B1CF850}" destId="{DEE55B55-4763-4B5F-9ADB-D68C0C4A0F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9B0823B6-3E8C-4816-A924-A66D59F352F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gm:t>
    </dgm:pt>
    <dgm:pt modelId="{4731E85D-41F6-4B04-8287-44F4864B24AF}" type="parTrans" cxnId="{8766AC4D-7371-43B2-A899-F900456A4A04}">
      <dgm:prSet/>
      <dgm:spPr/>
      <dgm:t>
        <a:bodyPr/>
        <a:lstStyle/>
        <a:p>
          <a:endParaRPr lang="en-US"/>
        </a:p>
      </dgm:t>
    </dgm:pt>
    <dgm:pt modelId="{FD762A2F-AE44-4B5C-829D-255BB33F6C23}" type="sibTrans" cxnId="{8766AC4D-7371-43B2-A899-F900456A4A04}">
      <dgm:prSet/>
      <dgm:spPr/>
      <dgm:t>
        <a:bodyPr/>
        <a:lstStyle/>
        <a:p>
          <a:endParaRPr lang="en-US"/>
        </a:p>
      </dgm:t>
    </dgm:pt>
    <dgm:pt modelId="{A927EC4D-1E7E-4E63-BB1F-DE367A260CD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gm:t>
    </dgm:pt>
    <dgm:pt modelId="{948DF6BA-84E3-45AF-BE06-B2E07FC5BEF2}" type="parTrans" cxnId="{AD12A509-6D75-48DD-957B-E331F0C9704F}">
      <dgm:prSet/>
      <dgm:spPr/>
      <dgm:t>
        <a:bodyPr/>
        <a:lstStyle/>
        <a:p>
          <a:endParaRPr lang="en-US"/>
        </a:p>
      </dgm:t>
    </dgm:pt>
    <dgm:pt modelId="{0E448404-3785-402B-B61C-B7BDA52E0C07}" type="sibTrans" cxnId="{AD12A509-6D75-48DD-957B-E331F0C9704F}">
      <dgm:prSet/>
      <dgm:spPr/>
      <dgm:t>
        <a:bodyPr/>
        <a:lstStyle/>
        <a:p>
          <a:endParaRPr lang="en-US"/>
        </a:p>
      </dgm:t>
    </dgm:pt>
    <dgm:pt modelId="{B464D034-810F-48EA-9AA5-7AE3F1A7CE1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gm:t>
    </dgm:pt>
    <dgm:pt modelId="{5E3CEAB6-E959-4EA8-8084-931E0BCCD719}" type="parTrans" cxnId="{A5A17508-246E-4A06-B8CE-00D4E6B5C2E3}">
      <dgm:prSet/>
      <dgm:spPr/>
      <dgm:t>
        <a:bodyPr/>
        <a:lstStyle/>
        <a:p>
          <a:endParaRPr lang="en-US"/>
        </a:p>
      </dgm:t>
    </dgm:pt>
    <dgm:pt modelId="{7C707F28-98DD-4654-8740-D7ACE1F00551}" type="sibTrans" cxnId="{A5A17508-246E-4A06-B8CE-00D4E6B5C2E3}">
      <dgm:prSet/>
      <dgm:spPr/>
      <dgm:t>
        <a:bodyPr/>
        <a:lstStyle/>
        <a:p>
          <a:endParaRPr lang="en-US"/>
        </a:p>
      </dgm:t>
    </dgm:pt>
    <dgm:pt modelId="{5D8D568B-0BE8-41EB-A2B4-B08E112E077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dirty="0"/>
            <a:t>;</a:t>
          </a:r>
        </a:p>
      </dgm:t>
    </dgm:pt>
    <dgm:pt modelId="{F7FC07A3-412F-4A73-883D-E5D5E8B845AC}" type="parTrans" cxnId="{E601AF13-A0E3-42DB-A4AE-9F32FBAD31AC}">
      <dgm:prSet/>
      <dgm:spPr/>
      <dgm:t>
        <a:bodyPr/>
        <a:lstStyle/>
        <a:p>
          <a:endParaRPr lang="en-US"/>
        </a:p>
      </dgm:t>
    </dgm:pt>
    <dgm:pt modelId="{4E471C31-4E28-487B-9C0B-07407F21A6C5}" type="sibTrans" cxnId="{E601AF13-A0E3-42DB-A4AE-9F32FBAD31AC}">
      <dgm:prSet/>
      <dgm:spPr/>
      <dgm:t>
        <a:bodyPr/>
        <a:lstStyle/>
        <a:p>
          <a:endParaRPr lang="en-US"/>
        </a:p>
      </dgm:t>
    </dgm:pt>
    <dgm:pt modelId="{BD8FFDC6-BA0B-4C73-8408-B4583786C963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dirty="0"/>
            <a:t>;</a:t>
          </a:r>
        </a:p>
      </dgm:t>
    </dgm:pt>
    <dgm:pt modelId="{6162D4C6-B9C1-4412-ACA8-F8F92309BA73}" type="parTrans" cxnId="{2F4F7359-FB55-400A-86AB-B6CA00CD9248}">
      <dgm:prSet/>
      <dgm:spPr/>
      <dgm:t>
        <a:bodyPr/>
        <a:lstStyle/>
        <a:p>
          <a:endParaRPr lang="en-US"/>
        </a:p>
      </dgm:t>
    </dgm:pt>
    <dgm:pt modelId="{C0E77400-2479-44BA-B28A-A91FE4894D19}" type="sibTrans" cxnId="{2F4F7359-FB55-400A-86AB-B6CA00CD9248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62AEADE-EE50-4FCA-90C0-E7570F757C3E}" type="pres">
      <dgm:prSet presAssocID="{34A8434E-E27E-4154-A267-CA147CF8D943}" presName="spacer" presStyleCnt="0"/>
      <dgm:spPr/>
    </dgm:pt>
    <dgm:pt modelId="{B31DFF73-759A-46A5-9849-53C73B021EB2}" type="pres">
      <dgm:prSet presAssocID="{9B0823B6-3E8C-4816-A924-A66D59F352F4}" presName="parentText" presStyleLbl="node1" presStyleIdx="2" presStyleCnt="7" custLinFactNeighborX="-12454" custLinFactNeighborY="-21598">
        <dgm:presLayoutVars>
          <dgm:chMax val="0"/>
          <dgm:bulletEnabled val="1"/>
        </dgm:presLayoutVars>
      </dgm:prSet>
      <dgm:spPr/>
    </dgm:pt>
    <dgm:pt modelId="{C99F7357-FDEB-4A4C-92AB-806EF9D724C8}" type="pres">
      <dgm:prSet presAssocID="{FD762A2F-AE44-4B5C-829D-255BB33F6C23}" presName="spacer" presStyleCnt="0"/>
      <dgm:spPr/>
    </dgm:pt>
    <dgm:pt modelId="{623425F7-38D7-456E-9C16-FDD8AF1C50A8}" type="pres">
      <dgm:prSet presAssocID="{A927EC4D-1E7E-4E63-BB1F-DE367A260CD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18FD4CE-380F-494A-A6A3-9109E0D1AC34}" type="pres">
      <dgm:prSet presAssocID="{0E448404-3785-402B-B61C-B7BDA52E0C07}" presName="spacer" presStyleCnt="0"/>
      <dgm:spPr/>
    </dgm:pt>
    <dgm:pt modelId="{8A1BB01B-1726-4CA8-93C6-EB0B2300062C}" type="pres">
      <dgm:prSet presAssocID="{B464D034-810F-48EA-9AA5-7AE3F1A7CE1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67079DC-4E11-440C-80E0-96CBF9D0B63A}" type="pres">
      <dgm:prSet presAssocID="{7C707F28-98DD-4654-8740-D7ACE1F00551}" presName="spacer" presStyleCnt="0"/>
      <dgm:spPr/>
    </dgm:pt>
    <dgm:pt modelId="{30308C60-D7DD-40D2-A4F9-B6CFF3012663}" type="pres">
      <dgm:prSet presAssocID="{5D8D568B-0BE8-41EB-A2B4-B08E112E077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FE6599A-388F-4207-AD18-DA6B835AC0A0}" type="pres">
      <dgm:prSet presAssocID="{4E471C31-4E28-487B-9C0B-07407F21A6C5}" presName="spacer" presStyleCnt="0"/>
      <dgm:spPr/>
    </dgm:pt>
    <dgm:pt modelId="{329DB40E-06AE-43D0-979F-E8DF8DD057AD}" type="pres">
      <dgm:prSet presAssocID="{BD8FFDC6-BA0B-4C73-8408-B4583786C9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8129D02-1043-44F2-A724-126F5289AEE6}" type="presOf" srcId="{BD8FFDC6-BA0B-4C73-8408-B4583786C963}" destId="{329DB40E-06AE-43D0-979F-E8DF8DD057AD}" srcOrd="0" destOrd="0" presId="urn:microsoft.com/office/officeart/2005/8/layout/vList2"/>
    <dgm:cxn modelId="{A5A17508-246E-4A06-B8CE-00D4E6B5C2E3}" srcId="{1ACBCBBD-E06F-4040-BF8A-5D7E8938569A}" destId="{B464D034-810F-48EA-9AA5-7AE3F1A7CE11}" srcOrd="4" destOrd="0" parTransId="{5E3CEAB6-E959-4EA8-8084-931E0BCCD719}" sibTransId="{7C707F28-98DD-4654-8740-D7ACE1F00551}"/>
    <dgm:cxn modelId="{AD12A509-6D75-48DD-957B-E331F0C9704F}" srcId="{1ACBCBBD-E06F-4040-BF8A-5D7E8938569A}" destId="{A927EC4D-1E7E-4E63-BB1F-DE367A260CD7}" srcOrd="3" destOrd="0" parTransId="{948DF6BA-84E3-45AF-BE06-B2E07FC5BEF2}" sibTransId="{0E448404-3785-402B-B61C-B7BDA52E0C07}"/>
    <dgm:cxn modelId="{E601AF13-A0E3-42DB-A4AE-9F32FBAD31AC}" srcId="{1ACBCBBD-E06F-4040-BF8A-5D7E8938569A}" destId="{5D8D568B-0BE8-41EB-A2B4-B08E112E0775}" srcOrd="5" destOrd="0" parTransId="{F7FC07A3-412F-4A73-883D-E5D5E8B845AC}" sibTransId="{4E471C31-4E28-487B-9C0B-07407F21A6C5}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6371A15C-3428-497A-83B0-6A94D7874536}" type="presOf" srcId="{A927EC4D-1E7E-4E63-BB1F-DE367A260CD7}" destId="{623425F7-38D7-456E-9C16-FDD8AF1C50A8}" srcOrd="0" destOrd="0" presId="urn:microsoft.com/office/officeart/2005/8/layout/vList2"/>
    <dgm:cxn modelId="{8766AC4D-7371-43B2-A899-F900456A4A04}" srcId="{1ACBCBBD-E06F-4040-BF8A-5D7E8938569A}" destId="{9B0823B6-3E8C-4816-A924-A66D59F352F4}" srcOrd="2" destOrd="0" parTransId="{4731E85D-41F6-4B04-8287-44F4864B24AF}" sibTransId="{FD762A2F-AE44-4B5C-829D-255BB33F6C23}"/>
    <dgm:cxn modelId="{2F4F7359-FB55-400A-86AB-B6CA00CD9248}" srcId="{1ACBCBBD-E06F-4040-BF8A-5D7E8938569A}" destId="{BD8FFDC6-BA0B-4C73-8408-B4583786C963}" srcOrd="6" destOrd="0" parTransId="{6162D4C6-B9C1-4412-ACA8-F8F92309BA73}" sibTransId="{C0E77400-2479-44BA-B28A-A91FE4894D19}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DA28E89B-4210-445B-B2DF-B82F8C710CB6}" type="presOf" srcId="{9B0823B6-3E8C-4816-A924-A66D59F352F4}" destId="{B31DFF73-759A-46A5-9849-53C73B021EB2}" srcOrd="0" destOrd="0" presId="urn:microsoft.com/office/officeart/2005/8/layout/vList2"/>
    <dgm:cxn modelId="{938789CD-A512-4744-9189-599196EC231C}" type="presOf" srcId="{B464D034-810F-48EA-9AA5-7AE3F1A7CE11}" destId="{8A1BB01B-1726-4CA8-93C6-EB0B2300062C}" srcOrd="0" destOrd="0" presId="urn:microsoft.com/office/officeart/2005/8/layout/vList2"/>
    <dgm:cxn modelId="{36C995D0-A138-4252-8265-9A7148B444D6}" type="presOf" srcId="{5D8D568B-0BE8-41EB-A2B4-B08E112E0775}" destId="{30308C60-D7DD-40D2-A4F9-B6CFF3012663}" srcOrd="0" destOrd="0" presId="urn:microsoft.com/office/officeart/2005/8/layout/vList2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A4658406-E313-40CE-9608-7D14E0622E15}" type="presParOf" srcId="{44AE0CFF-C2EB-4E87-92E0-1C695B1CF850}" destId="{662AEADE-EE50-4FCA-90C0-E7570F757C3E}" srcOrd="3" destOrd="0" presId="urn:microsoft.com/office/officeart/2005/8/layout/vList2"/>
    <dgm:cxn modelId="{AB3FA407-22DF-4D49-B4B2-BBC5FED8D6CB}" type="presParOf" srcId="{44AE0CFF-C2EB-4E87-92E0-1C695B1CF850}" destId="{B31DFF73-759A-46A5-9849-53C73B021EB2}" srcOrd="4" destOrd="0" presId="urn:microsoft.com/office/officeart/2005/8/layout/vList2"/>
    <dgm:cxn modelId="{1A79B3C8-9938-4C47-8186-D355B84C13AC}" type="presParOf" srcId="{44AE0CFF-C2EB-4E87-92E0-1C695B1CF850}" destId="{C99F7357-FDEB-4A4C-92AB-806EF9D724C8}" srcOrd="5" destOrd="0" presId="urn:microsoft.com/office/officeart/2005/8/layout/vList2"/>
    <dgm:cxn modelId="{D3F2CBAF-CB20-4A66-84FA-F1683C0CCFFA}" type="presParOf" srcId="{44AE0CFF-C2EB-4E87-92E0-1C695B1CF850}" destId="{623425F7-38D7-456E-9C16-FDD8AF1C50A8}" srcOrd="6" destOrd="0" presId="urn:microsoft.com/office/officeart/2005/8/layout/vList2"/>
    <dgm:cxn modelId="{735DAFEE-47A4-452C-A717-11420BE0F0D6}" type="presParOf" srcId="{44AE0CFF-C2EB-4E87-92E0-1C695B1CF850}" destId="{018FD4CE-380F-494A-A6A3-9109E0D1AC34}" srcOrd="7" destOrd="0" presId="urn:microsoft.com/office/officeart/2005/8/layout/vList2"/>
    <dgm:cxn modelId="{51648AC0-93A1-4521-B8E4-1440D7B480BE}" type="presParOf" srcId="{44AE0CFF-C2EB-4E87-92E0-1C695B1CF850}" destId="{8A1BB01B-1726-4CA8-93C6-EB0B2300062C}" srcOrd="8" destOrd="0" presId="urn:microsoft.com/office/officeart/2005/8/layout/vList2"/>
    <dgm:cxn modelId="{67E81816-A954-4474-8AA6-A03ACAF47E32}" type="presParOf" srcId="{44AE0CFF-C2EB-4E87-92E0-1C695B1CF850}" destId="{667079DC-4E11-440C-80E0-96CBF9D0B63A}" srcOrd="9" destOrd="0" presId="urn:microsoft.com/office/officeart/2005/8/layout/vList2"/>
    <dgm:cxn modelId="{91900766-7FBF-4915-81A9-AFB0E91DF60A}" type="presParOf" srcId="{44AE0CFF-C2EB-4E87-92E0-1C695B1CF850}" destId="{30308C60-D7DD-40D2-A4F9-B6CFF3012663}" srcOrd="10" destOrd="0" presId="urn:microsoft.com/office/officeart/2005/8/layout/vList2"/>
    <dgm:cxn modelId="{14021FAB-56EF-45F0-AB93-60AE59B17429}" type="presParOf" srcId="{44AE0CFF-C2EB-4E87-92E0-1C695B1CF850}" destId="{4FE6599A-388F-4207-AD18-DA6B835AC0A0}" srcOrd="11" destOrd="0" presId="urn:microsoft.com/office/officeart/2005/8/layout/vList2"/>
    <dgm:cxn modelId="{9A2BF8F3-DB13-40E7-A9E4-0C1514159C7C}" type="presParOf" srcId="{44AE0CFF-C2EB-4E87-92E0-1C695B1CF850}" destId="{329DB40E-06AE-43D0-979F-E8DF8DD057A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5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367949"/>
          <a:ext cx="6858000" cy="22054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Тэг – синтаксическая единица </a:t>
          </a:r>
          <a:r>
            <a:rPr lang="en-US" sz="3600" kern="1200" dirty="0">
              <a:latin typeface="+mj-lt"/>
              <a:ea typeface="Jura" pitchFamily="2" charset="0"/>
            </a:rPr>
            <a:t>html.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+mj-lt"/>
              <a:cs typeface="JetBrains Mono" panose="02000009000000000000" pitchFamily="49" charset="0"/>
            </a:rPr>
            <a:t>&lt;h1&gt;Tag&lt;/h1&gt;</a:t>
          </a:r>
        </a:p>
      </dsp:txBody>
      <dsp:txXfrm>
        <a:off x="107661" y="475610"/>
        <a:ext cx="6642678" cy="1990128"/>
      </dsp:txXfrm>
    </dsp:sp>
    <dsp:sp modelId="{00E310DE-82C2-4F16-ABFE-F0542E2830D8}">
      <dsp:nvSpPr>
        <dsp:cNvPr id="0" name=""/>
        <dsp:cNvSpPr/>
      </dsp:nvSpPr>
      <dsp:spPr>
        <a:xfrm>
          <a:off x="0" y="2760599"/>
          <a:ext cx="6858000" cy="22054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+mj-lt"/>
              <a:cs typeface="JetBrains Mono" panose="02000009000000000000" pitchFamily="49" charset="0"/>
            </a:rPr>
            <a:t>&lt;a </a:t>
          </a:r>
          <a:r>
            <a:rPr lang="en-US" sz="3200" kern="1200" dirty="0" err="1">
              <a:latin typeface="+mj-lt"/>
              <a:cs typeface="JetBrains Mono" panose="02000009000000000000" pitchFamily="49" charset="0"/>
            </a:rPr>
            <a:t>href</a:t>
          </a:r>
          <a:r>
            <a:rPr lang="en-US" sz="3200" kern="1200" dirty="0">
              <a:latin typeface="+mj-lt"/>
              <a:cs typeface="JetBrains Mono" panose="02000009000000000000" pitchFamily="49" charset="0"/>
            </a:rPr>
            <a:t>="/tags/"&gt;Tags&lt;/a&gt;</a:t>
          </a:r>
        </a:p>
      </dsp:txBody>
      <dsp:txXfrm>
        <a:off x="107661" y="2868260"/>
        <a:ext cx="6642678" cy="1990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238255"/>
          <a:ext cx="6858000" cy="23437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900" kern="1200" dirty="0">
              <a:latin typeface="+mj-lt"/>
              <a:ea typeface="Jura" pitchFamily="2" charset="0"/>
            </a:rPr>
            <a:t>Вывод</a:t>
          </a:r>
          <a:r>
            <a:rPr lang="ru-RU" sz="5900" kern="1200" dirty="0">
              <a:latin typeface="+mj-lt"/>
            </a:rPr>
            <a:t> – </a:t>
          </a:r>
          <a:r>
            <a:rPr lang="en-US" sz="5900" kern="1200" dirty="0">
              <a:latin typeface="+mj-lt"/>
              <a:cs typeface="JetBrains Mono" panose="02000009000000000000" pitchFamily="49" charset="0"/>
            </a:rPr>
            <a:t>p, h1-h6</a:t>
          </a:r>
        </a:p>
      </dsp:txBody>
      <dsp:txXfrm>
        <a:off x="114414" y="352669"/>
        <a:ext cx="6629172" cy="2114956"/>
      </dsp:txXfrm>
    </dsp:sp>
    <dsp:sp modelId="{00E310DE-82C2-4F16-ABFE-F0542E2830D8}">
      <dsp:nvSpPr>
        <dsp:cNvPr id="0" name=""/>
        <dsp:cNvSpPr/>
      </dsp:nvSpPr>
      <dsp:spPr>
        <a:xfrm>
          <a:off x="0" y="2751959"/>
          <a:ext cx="6858000" cy="23437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900" kern="1200" dirty="0">
              <a:latin typeface="+mj-lt"/>
              <a:ea typeface="Jura" pitchFamily="2" charset="0"/>
            </a:rPr>
            <a:t>Форматирование</a:t>
          </a:r>
          <a:r>
            <a:rPr lang="ru-RU" sz="5900" kern="1200" dirty="0">
              <a:latin typeface="+mj-lt"/>
            </a:rPr>
            <a:t> – </a:t>
          </a:r>
          <a:r>
            <a:rPr lang="en-US" sz="5900" b="1" kern="1200" dirty="0">
              <a:latin typeface="+mj-lt"/>
              <a:cs typeface="JetBrains Mono" panose="02000009000000000000" pitchFamily="49" charset="0"/>
            </a:rPr>
            <a:t>b</a:t>
          </a:r>
          <a:r>
            <a:rPr lang="en-US" sz="5900" kern="1200" dirty="0">
              <a:latin typeface="+mj-lt"/>
              <a:cs typeface="JetBrains Mono" panose="02000009000000000000" pitchFamily="49" charset="0"/>
            </a:rPr>
            <a:t>, strong, </a:t>
          </a:r>
          <a:r>
            <a:rPr lang="en-US" sz="5900" i="1" kern="1200" dirty="0" err="1">
              <a:latin typeface="+mj-lt"/>
              <a:cs typeface="JetBrains Mono" panose="02000009000000000000" pitchFamily="49" charset="0"/>
            </a:rPr>
            <a:t>i</a:t>
          </a:r>
          <a:r>
            <a:rPr lang="en-US" sz="5900" kern="1200" dirty="0">
              <a:latin typeface="+mj-lt"/>
              <a:cs typeface="JetBrains Mono" panose="02000009000000000000" pitchFamily="49" charset="0"/>
            </a:rPr>
            <a:t>, strike, u</a:t>
          </a:r>
        </a:p>
      </dsp:txBody>
      <dsp:txXfrm>
        <a:off x="114414" y="2866373"/>
        <a:ext cx="6629172" cy="2114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sp:txBody>
      <dsp:txXfrm>
        <a:off x="47748" y="47748"/>
        <a:ext cx="6762504" cy="882624"/>
      </dsp:txXfrm>
    </dsp:sp>
    <dsp:sp modelId="{00E310DE-82C2-4F16-ABFE-F0542E2830D8}">
      <dsp:nvSpPr>
        <dsp:cNvPr id="0" name=""/>
        <dsp:cNvSpPr/>
      </dsp:nvSpPr>
      <dsp:spPr>
        <a:xfrm>
          <a:off x="0" y="109037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sp:txBody>
      <dsp:txXfrm>
        <a:off x="47748" y="1138127"/>
        <a:ext cx="6762504" cy="882624"/>
      </dsp:txXfrm>
    </dsp:sp>
    <dsp:sp modelId="{609C73A2-EDC4-4983-B88E-3176E74BBCFE}">
      <dsp:nvSpPr>
        <dsp:cNvPr id="0" name=""/>
        <dsp:cNvSpPr/>
      </dsp:nvSpPr>
      <dsp:spPr>
        <a:xfrm>
          <a:off x="0" y="217793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sp:txBody>
      <dsp:txXfrm>
        <a:off x="47748" y="2225687"/>
        <a:ext cx="6762504" cy="882624"/>
      </dsp:txXfrm>
    </dsp:sp>
    <dsp:sp modelId="{1CDD535F-06D7-460C-88A8-465E5F0A1820}">
      <dsp:nvSpPr>
        <dsp:cNvPr id="0" name=""/>
        <dsp:cNvSpPr/>
      </dsp:nvSpPr>
      <dsp:spPr>
        <a:xfrm>
          <a:off x="0" y="3275333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sp:txBody>
      <dsp:txXfrm>
        <a:off x="47748" y="3323081"/>
        <a:ext cx="6762504" cy="882624"/>
      </dsp:txXfrm>
    </dsp:sp>
    <dsp:sp modelId="{DEE55B55-4763-4B5F-9ADB-D68C0C4A0F63}">
      <dsp:nvSpPr>
        <dsp:cNvPr id="0" name=""/>
        <dsp:cNvSpPr/>
      </dsp:nvSpPr>
      <dsp:spPr>
        <a:xfrm>
          <a:off x="0" y="435306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sp:txBody>
      <dsp:txXfrm>
        <a:off x="47748" y="4400808"/>
        <a:ext cx="6762504" cy="882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396209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sp:txBody>
      <dsp:txXfrm>
        <a:off x="28900" y="425109"/>
        <a:ext cx="6800200" cy="534220"/>
      </dsp:txXfrm>
    </dsp:sp>
    <dsp:sp modelId="{6F7E859E-8758-4BAA-B412-3C8AB01E62BE}">
      <dsp:nvSpPr>
        <dsp:cNvPr id="0" name=""/>
        <dsp:cNvSpPr/>
      </dsp:nvSpPr>
      <dsp:spPr>
        <a:xfrm>
          <a:off x="0" y="1054469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sp:txBody>
      <dsp:txXfrm>
        <a:off x="28900" y="1083369"/>
        <a:ext cx="6800200" cy="534220"/>
      </dsp:txXfrm>
    </dsp:sp>
    <dsp:sp modelId="{B31DFF73-759A-46A5-9849-53C73B021EB2}">
      <dsp:nvSpPr>
        <dsp:cNvPr id="0" name=""/>
        <dsp:cNvSpPr/>
      </dsp:nvSpPr>
      <dsp:spPr>
        <a:xfrm>
          <a:off x="0" y="1698423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sp:txBody>
      <dsp:txXfrm>
        <a:off x="28900" y="1727323"/>
        <a:ext cx="6800200" cy="534220"/>
      </dsp:txXfrm>
    </dsp:sp>
    <dsp:sp modelId="{623425F7-38D7-456E-9C16-FDD8AF1C50A8}">
      <dsp:nvSpPr>
        <dsp:cNvPr id="0" name=""/>
        <dsp:cNvSpPr/>
      </dsp:nvSpPr>
      <dsp:spPr>
        <a:xfrm>
          <a:off x="0" y="237099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sp:txBody>
      <dsp:txXfrm>
        <a:off x="28900" y="2399890"/>
        <a:ext cx="6800200" cy="534220"/>
      </dsp:txXfrm>
    </dsp:sp>
    <dsp:sp modelId="{8A1BB01B-1726-4CA8-93C6-EB0B2300062C}">
      <dsp:nvSpPr>
        <dsp:cNvPr id="0" name=""/>
        <dsp:cNvSpPr/>
      </dsp:nvSpPr>
      <dsp:spPr>
        <a:xfrm>
          <a:off x="0" y="302925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sp:txBody>
      <dsp:txXfrm>
        <a:off x="28900" y="3058150"/>
        <a:ext cx="6800200" cy="534220"/>
      </dsp:txXfrm>
    </dsp:sp>
    <dsp:sp modelId="{30308C60-D7DD-40D2-A4F9-B6CFF3012663}">
      <dsp:nvSpPr>
        <dsp:cNvPr id="0" name=""/>
        <dsp:cNvSpPr/>
      </dsp:nvSpPr>
      <dsp:spPr>
        <a:xfrm>
          <a:off x="0" y="368751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sz="2300" kern="1200" dirty="0"/>
            <a:t>: 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sz="2300" kern="1200" dirty="0"/>
            <a:t>;</a:t>
          </a:r>
        </a:p>
      </dsp:txBody>
      <dsp:txXfrm>
        <a:off x="28900" y="3716410"/>
        <a:ext cx="6800200" cy="534220"/>
      </dsp:txXfrm>
    </dsp:sp>
    <dsp:sp modelId="{329DB40E-06AE-43D0-979F-E8DF8DD057AD}">
      <dsp:nvSpPr>
        <dsp:cNvPr id="0" name=""/>
        <dsp:cNvSpPr/>
      </dsp:nvSpPr>
      <dsp:spPr>
        <a:xfrm>
          <a:off x="0" y="434577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sz="2300" kern="1200" dirty="0"/>
            <a:t>: 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sz="2300" kern="1200" dirty="0"/>
            <a:t>;</a:t>
          </a:r>
        </a:p>
      </dsp:txBody>
      <dsp:txXfrm>
        <a:off x="28900" y="4374670"/>
        <a:ext cx="6800200" cy="534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281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sp:txBody>
      <dsp:txXfrm>
        <a:off x="47748" y="50567"/>
        <a:ext cx="6762504" cy="882624"/>
      </dsp:txXfrm>
    </dsp:sp>
    <dsp:sp modelId="{6F7E859E-8758-4BAA-B412-3C8AB01E62BE}">
      <dsp:nvSpPr>
        <dsp:cNvPr id="0" name=""/>
        <dsp:cNvSpPr/>
      </dsp:nvSpPr>
      <dsp:spPr>
        <a:xfrm>
          <a:off x="0" y="1114476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sp:txBody>
      <dsp:txXfrm>
        <a:off x="47748" y="1162224"/>
        <a:ext cx="6762504" cy="882624"/>
      </dsp:txXfrm>
    </dsp:sp>
    <dsp:sp modelId="{3F38E0F9-A5CF-4AE5-8B21-58598618671F}">
      <dsp:nvSpPr>
        <dsp:cNvPr id="0" name=""/>
        <dsp:cNvSpPr/>
      </dsp:nvSpPr>
      <dsp:spPr>
        <a:xfrm>
          <a:off x="0" y="217793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sp:txBody>
      <dsp:txXfrm>
        <a:off x="47748" y="2225687"/>
        <a:ext cx="6762504" cy="882624"/>
      </dsp:txXfrm>
    </dsp:sp>
    <dsp:sp modelId="{36D03AC3-4D47-4529-9627-84033AED123D}">
      <dsp:nvSpPr>
        <dsp:cNvPr id="0" name=""/>
        <dsp:cNvSpPr/>
      </dsp:nvSpPr>
      <dsp:spPr>
        <a:xfrm>
          <a:off x="0" y="326550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sp:txBody>
      <dsp:txXfrm>
        <a:off x="47748" y="3313248"/>
        <a:ext cx="6762504" cy="882624"/>
      </dsp:txXfrm>
    </dsp:sp>
    <dsp:sp modelId="{FDD8002D-A534-442E-9C9C-777CC0048EC4}">
      <dsp:nvSpPr>
        <dsp:cNvPr id="0" name=""/>
        <dsp:cNvSpPr/>
      </dsp:nvSpPr>
      <dsp:spPr>
        <a:xfrm>
          <a:off x="0" y="435306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sp:txBody>
      <dsp:txXfrm>
        <a:off x="47748" y="4400808"/>
        <a:ext cx="6762504" cy="882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31A0-0917-E843-FBC6-56A713F52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EA414-4CEF-F853-E91E-F63E7BEC4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33C6B-F6BA-EA72-0457-C2F972DB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AADF-2DE3-4228-A831-88CA8F22A4F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F68D-E102-5718-FED9-282D15A8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34050-7A75-CD2B-246C-0D3B6F5F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6EC4-5302-4E81-84AD-26567BA9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9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9168-B804-7230-6B60-3171E644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39CFB-9A4D-1734-CAEF-821CD57C1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5BED0-1EE5-82DD-4AF9-DC32C3D8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AADF-2DE3-4228-A831-88CA8F22A4F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D8AD-E3CE-3BF2-05D2-9F47DD0A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263BE-3CE6-370A-8C57-C5659BEA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6EC4-5302-4E81-84AD-26567BA9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8875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610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342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33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697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958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322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773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263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9379554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84097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8D0A4-23A4-F638-908F-800E85065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BCBD8-A57E-320E-5826-18A5D4E10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F808E-633B-9C8F-752B-D356A897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AADF-2DE3-4228-A831-88CA8F22A4F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A255B-6CC2-493E-9BB9-A1765902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FC7FE-EB46-3A3A-9B42-2D818B4D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6EC4-5302-4E81-84AD-26567BA9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1923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66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577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824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4714182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536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83076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985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0752535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36740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26420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31194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5934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06852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363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7146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502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5513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23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659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4606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1465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946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6016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71455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4555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5C20-A693-B17C-82C8-509D634E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9FAA-9FC1-B4CC-08D6-ED4A9F3E7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E20A5-B65B-F079-A0E8-65F1168A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AADF-2DE3-4228-A831-88CA8F22A4F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30B6-2FB3-EB40-BEB0-CAB98643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CC1F-4F58-5B29-8361-1A723984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6EC4-5302-4E81-84AD-26567BA9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5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604869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095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7338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391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027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487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123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907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0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8492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D109-DEF0-AC21-D303-C1F59ED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E764-3FE4-5B07-8A9A-20474A26E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56E8-E8FB-6B63-E4C5-3B64F23B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AADF-2DE3-4228-A831-88CA8F22A4F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BF6C-F00A-09BA-F956-428A4921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43C89-3E84-3D6B-D8F5-01992777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6EC4-5302-4E81-84AD-26567BA9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731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474397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096260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24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197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7065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408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943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9186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3190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00480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6D80-A14F-68EB-A947-E960E0AC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DE31-8E5C-0F5D-001E-5BE36101F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4C664-C181-EABA-D746-701D70E26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AB810-A646-C475-FB1F-2AC2FF52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AADF-2DE3-4228-A831-88CA8F22A4F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4050E-C48A-DE9A-C20E-C441A553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428AF-3FC1-7FF5-7DEF-1B5A80F7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6EC4-5302-4E81-84AD-26567BA9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479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10697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7541825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976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6114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72505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6815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7009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1490393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153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6577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A73E-B226-3BC1-F775-44FF9912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03605-D91C-B43E-8FB4-6023BC58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74F9-2DDC-69BA-8B87-7E608EDB4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D1640-09F7-7873-E1DD-604A431C9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820D4-394E-E403-79AF-9B7221F31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07EC0-CB6B-5B21-A593-3C370A1F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AADF-2DE3-4228-A831-88CA8F22A4F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281AA-8090-2E15-A3A2-08F1D623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6D404-FCBE-ED99-A68A-FD3F9CC3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6EC4-5302-4E81-84AD-26567BA9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310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55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4433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53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523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7548936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32260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20482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636481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467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1595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6F74-ED75-E49F-EF84-0F0D22BD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7537C-C628-8E24-9947-772533A7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AADF-2DE3-4228-A831-88CA8F22A4F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3C37C-97D1-9937-3A2C-8E7DCFBA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52DF9-9ADA-F7B8-BD3E-5E91F838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6EC4-5302-4E81-84AD-26567BA9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01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7145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68608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80463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0630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76869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436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483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600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8295775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5996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DF1C5-AD20-7CC5-AA01-D5A38C7F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AADF-2DE3-4228-A831-88CA8F22A4F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FE927-3EC0-1C86-FC27-5A4C016C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AB2FC-A665-8917-8079-E222A70A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6EC4-5302-4E81-84AD-26567BA9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119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3541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29400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752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365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4888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142347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297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13274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2341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4820520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A9C8-56E7-EC93-03EE-A16E9C6F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64510-8A6B-74FB-B74A-EBDCD2E3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F6795-4D1C-2616-F5EA-3F4F15887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D08AD-1FFA-2A3E-F8AD-CB40F00A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AADF-2DE3-4228-A831-88CA8F22A4F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99772-F58A-C7F5-2169-5B0B52BA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57059-D2F4-85C9-6D2B-C3A49A4B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6EC4-5302-4E81-84AD-26567BA9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51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8960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856243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5984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2990068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6654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234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2318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831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9676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59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2F16-3866-2D7F-1315-72954B752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10109-95B1-DB1E-3024-88244C25F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8C008-D9FC-2CA1-ADDA-3CAAC10A8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35073-518D-736E-57F6-1135D89D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AADF-2DE3-4228-A831-88CA8F22A4F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774AA-158F-57B0-0059-E3453B79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00F3D-81CA-5EAE-7661-5DE07B35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6EC4-5302-4E81-84AD-26567BA9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10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60468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547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92475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952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37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5405472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066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27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577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028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FF60A-EC4D-4A0C-4979-D73599F1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A4102-0DD7-7BC8-A9CF-5B613DDAB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9177-7BDB-5613-89F3-AE274B5AC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AADF-2DE3-4228-A831-88CA8F22A4F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EF04F-4B4C-555C-CC20-ECA5D91B0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2E0F6-65D8-0E30-6A0D-DB4484CAB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36EC4-5302-4E81-84AD-26567BA9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8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5558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200" dirty="0"/>
              <a:t>WEB</a:t>
            </a:r>
            <a:r>
              <a:rPr lang="ru-RU" sz="3200" dirty="0"/>
              <a:t> – основные инструменты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6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processForm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Comments: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20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		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 you: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submit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набор тэгов, используемый для получения данных от пользователя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Прямо в тэге:</a:t>
            </a:r>
            <a:endParaRPr lang="en-US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sz="2000" dirty="0" err="1">
                <a:solidFill>
                  <a:schemeClr val="accent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style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="</a:t>
            </a:r>
            <a:r>
              <a:rPr lang="es-ES" sz="20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color: red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"&gt;&lt;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lang="en-US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162525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 тэге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ea typeface="Cambria Math" panose="02040503050406030204" pitchFamily="18" charset="0"/>
              </a:rPr>
              <a:t> html </a:t>
            </a:r>
            <a:r>
              <a:rPr lang="ru-RU" sz="2000" dirty="0">
                <a:ea typeface="Cambria Math" panose="02040503050406030204" pitchFamily="18" charset="0"/>
              </a:rPr>
              <a:t>документа: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p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a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71374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Во внешнем файле:</a:t>
            </a:r>
          </a:p>
          <a:p>
            <a:pPr marL="0" indent="0">
              <a:buNone/>
            </a:pPr>
            <a:r>
              <a:rPr lang="ru-RU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link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stylesheet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style.css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227017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15%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100px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font-size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2em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background-color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3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7A6D819-CDEE-4F8C-94A0-F596135F24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Цвет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9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725DA1C-0949-46B4-B0DF-9454C5A4E8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Текст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39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C3C361-5286-4233-A452-82942421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Границы элементов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CE14E48-0DC0-4EEE-A61A-F61048E2F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061" y="2764650"/>
            <a:ext cx="7239627" cy="3246401"/>
          </a:xfrm>
          <a:noFill/>
        </p:spPr>
      </p:pic>
    </p:spTree>
    <p:extLst>
      <p:ext uri="{BB962C8B-B14F-4D97-AF65-F5344CB8AC3E}">
        <p14:creationId xmlns:p14="http://schemas.microsoft.com/office/powerpoint/2010/main" val="2759865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E85EBB-264A-4A13-99E2-FA4CFA2C1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Границы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1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610C3-D462-4165-900C-36B63BCE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EAA960-99C9-4BE8-9A63-0C58D2062F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B3838E-D750-4122-BD99-B32CAD808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422286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6062C9-2866-4FB8-8620-7B127185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33F2C2-156A-496D-87CC-D7D1A11BB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3121025"/>
            <a:ext cx="4629150" cy="2533650"/>
          </a:xfrm>
          <a:noFill/>
        </p:spPr>
      </p:pic>
    </p:spTree>
    <p:extLst>
      <p:ext uri="{BB962C8B-B14F-4D97-AF65-F5344CB8AC3E}">
        <p14:creationId xmlns:p14="http://schemas.microsoft.com/office/powerpoint/2010/main" val="5395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Базовая структура страницы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!DOCTYPE 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Simple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 very primitive web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754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5388-86F0-4101-8EDC-C5EF6683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Тэги для работы с текстом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D0D049-2F96-4A63-9148-F8739CBBAD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61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Списки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two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it-IT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banana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apple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208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Ссылки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http://www.w3schools.com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W3C School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24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</a:t>
            </a:r>
            <a:r>
              <a:rPr lang="en-US" sz="18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src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photo.jpg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960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1280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Ooops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not loaded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55001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Таблицы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852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WEB – основные инструменты</vt:lpstr>
      <vt:lpstr>HTML</vt:lpstr>
      <vt:lpstr>Document Object Model</vt:lpstr>
      <vt:lpstr>Базовая структура страницы</vt:lpstr>
      <vt:lpstr>Тэги для работы с текстом</vt:lpstr>
      <vt:lpstr>Списки </vt:lpstr>
      <vt:lpstr>Ссылки  </vt:lpstr>
      <vt:lpstr>Изображения   </vt:lpstr>
      <vt:lpstr>Таблицы   </vt:lpstr>
      <vt:lpstr>Форма   </vt:lpstr>
      <vt:lpstr>CSS</vt:lpstr>
      <vt:lpstr>CSS</vt:lpstr>
      <vt:lpstr>CSS</vt:lpstr>
      <vt:lpstr>CSS</vt:lpstr>
      <vt:lpstr>CSS</vt:lpstr>
      <vt:lpstr>CSS</vt:lpstr>
      <vt:lpstr>Границы элементов</vt:lpstr>
      <vt:lpstr>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– основные инструменты</dc:title>
  <dc:creator>Mikita Tsiarentsyeu</dc:creator>
  <cp:lastModifiedBy>Mikita Tsiarentsyeu</cp:lastModifiedBy>
  <cp:revision>1</cp:revision>
  <dcterms:created xsi:type="dcterms:W3CDTF">2023-12-03T08:40:29Z</dcterms:created>
  <dcterms:modified xsi:type="dcterms:W3CDTF">2023-12-03T08:40:49Z</dcterms:modified>
</cp:coreProperties>
</file>