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9" r:id="rId3"/>
    <p:sldId id="836" r:id="rId4"/>
    <p:sldId id="581" r:id="rId5"/>
    <p:sldId id="582" r:id="rId6"/>
    <p:sldId id="583" r:id="rId7"/>
    <p:sldId id="584" r:id="rId8"/>
    <p:sldId id="585" r:id="rId9"/>
    <p:sldId id="837" r:id="rId10"/>
    <p:sldId id="838" r:id="rId11"/>
    <p:sldId id="597" r:id="rId12"/>
    <p:sldId id="5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8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8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8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38D-6FFE-EAB2-264E-A6F9BAB3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78121-5026-D264-C1B3-EA1F1863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94EE-379E-166E-1CD7-19D4C45E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A1CF-E7E8-592E-BAB4-044A5F1A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3460-9777-916D-031B-E07DAA9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B4F-2540-5C88-63E4-24F8E100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B2B1A-267B-4F80-ADA9-0D47D0CD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2F18-35EF-6736-C10B-C669F744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C2BE-4A69-828A-0BD0-FD40CBEB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0FF2-B998-BBFE-FEF3-C0ED31F0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74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2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2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3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3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80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91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49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135545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02739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0C870-096A-B0BD-D33D-AF1B5F04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AAC57-F212-10F8-6B5C-34C76AEC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2BF7F-3986-74EB-2DCD-2AE285A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C8A7-61F8-EF3E-E190-42DAD51F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A2B8-7268-40CD-5F76-2B813150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665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91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84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50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456764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2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7116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949171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6148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77887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473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202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3216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699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283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09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1289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396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4173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707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773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944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7835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401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C6C1-DC6E-437C-AE1B-2BE1E08E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9C3E-FFF9-1B70-337B-F1733549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2153-EB05-6B65-393F-45CCABFF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9034-9194-FAA7-69E1-5F9DD81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91B6-329E-31B1-FA06-533D614D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7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9803236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11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097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7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05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8531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0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843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6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20430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6382-D05C-D017-E0FD-C0D36F29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CA52-0B53-EBF0-A3BA-01C463E1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2B77-FA19-750E-ED1D-029F051F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8E4B5-4B82-94DD-2BBF-C17EB541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68E9-6A4F-F3D2-7341-5D0A4D17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87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928884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677135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2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0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1343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9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9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390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470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47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A22C-CB4B-31D9-2D69-76048921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C8A-3F81-138C-48DB-95EF1290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B856-A518-95CB-77A3-85A17E4E1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BCBBF-9FBA-4001-E8F4-B16BD0AA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F9D4B-C398-4E34-63A8-E5C6A3DF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E31AE-C485-5C36-E35F-42E23278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18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527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6701810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2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554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8206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74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538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9875261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52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753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CE72-2277-E641-1B62-C17ADBB9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9F35-8355-AF7D-C627-EF18A02C8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94122-ED43-302E-5587-087E48D1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63CAA-2881-D3B4-A1DA-11DFF078D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970F7-4F30-23D1-5CC1-8832F2052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66537-6C25-17A1-0792-E05497D8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B86A8-D845-DF9D-3847-B7948E8E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29C7D-D99A-AAD6-2217-3DBE2C23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5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897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9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91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1719281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0379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6363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10834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1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98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772C-9E5B-7EBB-1065-B0AF5C46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772A-69D6-CF1E-6321-FA6C3BB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1C7D9-29ED-DA16-87A8-3F163E9A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00E0-9826-51B7-E3AD-D4DA85C7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6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37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1290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445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275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619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73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1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28770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8987328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049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B67EF-4409-4318-6EA8-3D389FF5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C989C-5DA2-3C0E-B429-D6DF28FC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92EE-9D87-3B22-9985-BFC6800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96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2496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7718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0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885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71517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4365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747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0260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10885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DE14-12C0-7EE6-26B5-82FACD8A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8846-9E64-C78B-37EE-319873AB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15827-4F84-4556-5412-8AFD392D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5CBFD-EB68-3C22-0C86-2F8781D9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9634-BFED-3F8B-5744-FAE6533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5284-8698-2D3B-3190-F1F290B8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18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053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723023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54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385246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6783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7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978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37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7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6CE4-8B83-3A39-4249-AE26F8B0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251A5-F0AA-C84A-3785-94390902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8FC4-7BE0-DB0E-E622-FDCEE7D3B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45E8-08DB-2F13-AD9E-A0BB11AB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69BD-2256-5963-ABCF-043AEF3B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6508-29ED-495B-AF3F-165F32B6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563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938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9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2970488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37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79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142593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86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65457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FCF83-7DDB-8A70-14BC-BB042936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6C5B3-9E50-D473-F34F-E82034DB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8BA6-4224-A2A6-BCA6-30CA396E2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8552-A1E4-4DA2-A34B-087C1874C01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AA77-DC2B-E08B-55BC-ECCAFAD4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AA48-4D31-298D-B0A3-D7146A924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3D24-CD76-4791-9872-E9322303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00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meta --&gt;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another_block_name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base.html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extends “base.html”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block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&lt;!--some specific content--&gt;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home_block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Частичное использование шаблона: </a:t>
            </a:r>
            <a:r>
              <a:rPr lang="en-US" dirty="0"/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80557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шаблоны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9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css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Представление </vt:lpstr>
      <vt:lpstr>Блог: представления</vt:lpstr>
      <vt:lpstr>Шаблон </vt:lpstr>
      <vt:lpstr>Примеры использования</vt:lpstr>
      <vt:lpstr>Примеры использования синтаксиса шаблонов </vt:lpstr>
      <vt:lpstr>Примеры использования синтаксиса шаблонов </vt:lpstr>
      <vt:lpstr>Примеры использования синтаксиса шаблонов </vt:lpstr>
      <vt:lpstr>Блог: шаблоны</vt:lpstr>
      <vt:lpstr>Блог: css</vt:lpstr>
      <vt:lpstr>HTML Form </vt:lpstr>
      <vt:lpstr>Обработка формы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</dc:title>
  <dc:creator>Mikita Tsiarentsyeu</dc:creator>
  <cp:lastModifiedBy>Mikita Tsiarentsyeu</cp:lastModifiedBy>
  <cp:revision>1</cp:revision>
  <dcterms:created xsi:type="dcterms:W3CDTF">2023-12-23T08:48:58Z</dcterms:created>
  <dcterms:modified xsi:type="dcterms:W3CDTF">2023-12-23T08:49:28Z</dcterms:modified>
</cp:coreProperties>
</file>