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9" r:id="rId3"/>
    <p:sldId id="830" r:id="rId4"/>
    <p:sldId id="575" r:id="rId5"/>
    <p:sldId id="576" r:id="rId6"/>
    <p:sldId id="577" r:id="rId7"/>
    <p:sldId id="8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исключая символ </a:t>
          </a:r>
          <a:r>
            <a:rPr lang="en-US" sz="28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800" kern="1200" dirty="0"/>
            <a:t> – </a:t>
          </a:r>
          <a:r>
            <a:rPr lang="ru-RU" sz="2800" kern="1200" dirty="0"/>
            <a:t>положительное целое число и ноль</a:t>
          </a:r>
          <a:endParaRPr lang="en-US" sz="28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800" kern="1200" dirty="0"/>
            <a:t> – </a:t>
          </a:r>
          <a:r>
            <a:rPr lang="ru-RU" sz="2800" kern="1200" dirty="0"/>
            <a:t>любые буквы и числа плюс символы </a:t>
          </a:r>
          <a:r>
            <a:rPr lang="en-US" sz="2800" kern="1200" dirty="0"/>
            <a:t>_ </a:t>
          </a:r>
          <a:r>
            <a:rPr lang="ru-RU" sz="2800" kern="1200" dirty="0"/>
            <a:t>и –</a:t>
          </a:r>
          <a:endParaRPr lang="en-US" sz="28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800" kern="1200" dirty="0"/>
            <a:t> – </a:t>
          </a:r>
          <a:r>
            <a:rPr lang="ru-RU" sz="2800" kern="1200" dirty="0"/>
            <a:t>айди в нижнем регистре, символы-разделители включены</a:t>
          </a:r>
          <a:endParaRPr lang="en-US" sz="28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800" kern="1200" dirty="0"/>
            <a:t> – </a:t>
          </a:r>
          <a:r>
            <a:rPr lang="ru-RU" sz="2800" kern="1200" dirty="0"/>
            <a:t>любая непустая строка, включая символ </a:t>
          </a:r>
          <a:r>
            <a:rPr lang="en-US" sz="28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8304-0B06-1C17-5E0F-30888FC9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2FD1-04F2-9E3D-B49C-0E7BEBB03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45E5-4569-A264-F6EE-6626032A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91A5-9134-DB34-69E3-08B1D651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5EAC-F0D8-F1C0-A0AC-E6E147FC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CBF1-B134-1BD7-4888-2FB0F742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AFF0-4144-C2C7-DF7D-7392D823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26CD-3C96-AD40-2219-EA01B75C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804F-A1C8-5B79-9912-D6E4A16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1374-AB62-A91F-D6B7-B698AF1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324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1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78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7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5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3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14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9838352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0617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78BC0-C043-B396-DD3B-7A1B0C571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2114-AB99-D9AB-ABB0-0A7D4163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4DCC-045A-9940-C603-E6301A80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F2FC-CCF5-3CF4-E674-282DF6FB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1B1C-68AA-A578-C842-B5B72BA2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42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47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36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9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646031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2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3555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7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576997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019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574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43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6351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97526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35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305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96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41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0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2976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064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937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95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670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723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196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EBCE-8A62-66E4-1B7D-C383ABD8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AE27-47D4-44E2-BCDF-78BC026C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17CA-50D9-3F72-8946-E8833C5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00EB-C163-64F0-3BD2-30E8FD5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E2B1-105F-7063-B76B-649E4679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8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456360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9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952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9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48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1639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7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620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8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766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0876-CABD-D398-A0D1-166FE04E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3B0F-C1EE-A064-FA8D-DA0D93C43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9AE68-F641-662F-4742-718408CE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9FB2-183A-4F91-9965-0DD70B4D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E10F-945F-CA61-447B-C52B47E6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0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092381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252063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27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9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129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51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6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9294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337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680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1F67-6B14-1B42-46A6-C6BD527C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80F0-CF2E-10F2-AC6B-913207AA1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1C7E-85BC-341F-F4EE-634E2FDF7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D235-8106-6E5E-0ABD-0D68B03F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721B-1955-5FE7-1153-FCD387A6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4533-2439-0C54-2CB0-CE98BF13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40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913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556396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5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2067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3465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009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963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9514026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5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99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8850-4FB2-65AB-A4B3-260DB0CC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DC0A-6455-3731-3260-3BB20AE2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981A-4CC7-9D4B-379A-E6807154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1D3D4-5F2B-9557-0027-E49F31C6B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3EFE7-BD41-083C-28E2-9C05C2DE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C2416-1B0C-CD99-0D90-DE01B80F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55F56-69BF-DC80-2795-AF94FB9A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F1A54-D74D-57C3-E473-70ACA54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4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9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352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397631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4481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4827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38496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3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0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D217-7639-2C12-2DAC-C3C1729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A4FB3-FBD8-EEF4-F24F-D07F076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D66C6-C845-92B3-FABA-11771ED2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DFFF2-05E3-37E4-F7A0-88D4F568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67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61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732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194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2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328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8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719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082992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209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48189-82E9-1217-DA42-3BD0F4C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1FC83-CB50-357F-4C01-64648651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63EE8-7E80-198C-5EE8-C55FEAAC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95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1234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9754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0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6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849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80312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005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6917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457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909966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A9F7-DEC3-075C-B00B-26B244F5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38C6-33C7-B804-53B3-3544975F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8D6A6-A7E3-7DAC-1DF3-E3A69BE4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9FE0-F709-1EC4-4C16-03AEEBF9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9BD4-035D-C9AD-BDA2-42A079C6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318B-0240-ED75-B25B-AF65F6F5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2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207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66598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532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293200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866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2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680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9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9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20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E45-37C1-0FFF-8FA4-D4885776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B0D6-4E3E-596A-2254-6EBAD018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BF7FF-335A-EAAF-BB61-3DEF2AD9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5624E-D7F3-6D7B-9B39-6254623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B0EB5-F992-6D20-4530-6D4C53CB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7F7BB-D459-CF94-0CCA-80CD2B7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40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6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8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074373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92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18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1791136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1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83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1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524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61730-81AA-6C9C-06CF-4FB6358F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A67F-138A-359F-6CB8-1DF0F028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961B-1D22-9BE6-F5C4-74A95887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205A-A6E7-4F41-92B0-92FEBD31FBF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FF07-B47A-8EF8-F8F4-B3750DD7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B744-6D3B-04A3-8C07-F29A91BD9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7879A-642B-4D15-9065-08C284E1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82005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интерфейс админа</dc:title>
  <dc:creator>Mikita Tsiarentsyeu</dc:creator>
  <cp:lastModifiedBy>Mikita Tsiarentsyeu</cp:lastModifiedBy>
  <cp:revision>1</cp:revision>
  <dcterms:created xsi:type="dcterms:W3CDTF">2023-12-16T08:44:48Z</dcterms:created>
  <dcterms:modified xsi:type="dcterms:W3CDTF">2023-12-16T08:45:27Z</dcterms:modified>
</cp:coreProperties>
</file>