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7" r:id="rId3"/>
    <p:sldId id="708" r:id="rId4"/>
    <p:sldId id="709" r:id="rId5"/>
    <p:sldId id="794" r:id="rId6"/>
    <p:sldId id="710" r:id="rId7"/>
    <p:sldId id="7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позиционно упорядоченный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3DFEFF34-5601-4AC8-B7A6-D6964A467B76}" type="pres">
      <dgm:prSet presAssocID="{B7623AE9-2E16-4569-8880-EACCBDB4D8E0}" presName="vert0" presStyleCnt="0">
        <dgm:presLayoutVars>
          <dgm:dir/>
          <dgm:animOne val="branch"/>
          <dgm:animLvl val="lvl"/>
        </dgm:presLayoutVars>
      </dgm:prSet>
      <dgm:spPr/>
    </dgm:pt>
    <dgm:pt modelId="{950FCDF5-D6BC-4485-8C4B-2808826C9817}" type="pres">
      <dgm:prSet presAssocID="{D367357B-F405-4C78-AA0E-FEE935E19A91}" presName="thickLine" presStyleLbl="alignNode1" presStyleIdx="0" presStyleCnt="3"/>
      <dgm:spPr/>
    </dgm:pt>
    <dgm:pt modelId="{FD481FC0-CE36-4F8D-9097-C1C45CBD22A3}" type="pres">
      <dgm:prSet presAssocID="{D367357B-F405-4C78-AA0E-FEE935E19A91}" presName="horz1" presStyleCnt="0"/>
      <dgm:spPr/>
    </dgm:pt>
    <dgm:pt modelId="{FC40471F-8661-4204-B9BC-A96E963A3508}" type="pres">
      <dgm:prSet presAssocID="{D367357B-F405-4C78-AA0E-FEE935E19A91}" presName="tx1" presStyleLbl="revTx" presStyleIdx="0" presStyleCnt="3"/>
      <dgm:spPr/>
    </dgm:pt>
    <dgm:pt modelId="{AA36DBD4-F5DB-4603-9832-B929D537599E}" type="pres">
      <dgm:prSet presAssocID="{D367357B-F405-4C78-AA0E-FEE935E19A91}" presName="vert1" presStyleCnt="0"/>
      <dgm:spPr/>
    </dgm:pt>
    <dgm:pt modelId="{F3AA587C-AD8B-41D3-8E77-ADBC36E7B19C}" type="pres">
      <dgm:prSet presAssocID="{5F10AE9E-950C-456F-8016-8DBE3D19E196}" presName="thickLine" presStyleLbl="alignNode1" presStyleIdx="1" presStyleCnt="3"/>
      <dgm:spPr/>
    </dgm:pt>
    <dgm:pt modelId="{2209848C-AC0E-4532-934F-F4FF47F1FD7E}" type="pres">
      <dgm:prSet presAssocID="{5F10AE9E-950C-456F-8016-8DBE3D19E196}" presName="horz1" presStyleCnt="0"/>
      <dgm:spPr/>
    </dgm:pt>
    <dgm:pt modelId="{B5906954-B749-48B0-864A-05A8A98ED8FC}" type="pres">
      <dgm:prSet presAssocID="{5F10AE9E-950C-456F-8016-8DBE3D19E196}" presName="tx1" presStyleLbl="revTx" presStyleIdx="1" presStyleCnt="3"/>
      <dgm:spPr/>
    </dgm:pt>
    <dgm:pt modelId="{629F47C0-9937-45E8-AC23-D9AC09E2C96C}" type="pres">
      <dgm:prSet presAssocID="{5F10AE9E-950C-456F-8016-8DBE3D19E196}" presName="vert1" presStyleCnt="0"/>
      <dgm:spPr/>
    </dgm:pt>
    <dgm:pt modelId="{8397222C-58B5-4E46-B484-465024589A37}" type="pres">
      <dgm:prSet presAssocID="{3F8F5B35-AB2F-4FD4-8792-4FFEDFD2A0AB}" presName="thickLine" presStyleLbl="alignNode1" presStyleIdx="2" presStyleCnt="3"/>
      <dgm:spPr/>
    </dgm:pt>
    <dgm:pt modelId="{90B2D4C1-BD68-41A1-AEED-4655DC34EC80}" type="pres">
      <dgm:prSet presAssocID="{3F8F5B35-AB2F-4FD4-8792-4FFEDFD2A0AB}" presName="horz1" presStyleCnt="0"/>
      <dgm:spPr/>
    </dgm:pt>
    <dgm:pt modelId="{933D9486-7E3D-43AF-8848-82B70F3C82B3}" type="pres">
      <dgm:prSet presAssocID="{3F8F5B35-AB2F-4FD4-8792-4FFEDFD2A0AB}" presName="tx1" presStyleLbl="revTx" presStyleIdx="2" presStyleCnt="3"/>
      <dgm:spPr/>
    </dgm:pt>
    <dgm:pt modelId="{EF740C29-D63F-4235-9649-90915CEC154F}" type="pres">
      <dgm:prSet presAssocID="{3F8F5B35-AB2F-4FD4-8792-4FFEDFD2A0AB}" presName="vert1" presStyleCnt="0"/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CB73BF2B-FCE8-445D-99A9-10602DEAA23B}" type="presOf" srcId="{5F10AE9E-950C-456F-8016-8DBE3D19E196}" destId="{B5906954-B749-48B0-864A-05A8A98ED8FC}" srcOrd="0" destOrd="0" presId="urn:microsoft.com/office/officeart/2008/layout/LinedList"/>
    <dgm:cxn modelId="{224AB447-A325-43A8-9ED4-04B380308D5D}" type="presOf" srcId="{D367357B-F405-4C78-AA0E-FEE935E19A91}" destId="{FC40471F-8661-4204-B9BC-A96E963A3508}" srcOrd="0" destOrd="0" presId="urn:microsoft.com/office/officeart/2008/layout/LinedList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2CCD89B1-247E-4F42-B2D6-DF4FD5ACF7A9}" type="presOf" srcId="{3F8F5B35-AB2F-4FD4-8792-4FFEDFD2A0AB}" destId="{933D9486-7E3D-43AF-8848-82B70F3C82B3}" srcOrd="0" destOrd="0" presId="urn:microsoft.com/office/officeart/2008/layout/LinedList"/>
    <dgm:cxn modelId="{73DD3FE0-4E9D-4B06-B5C6-EAC2F37B0F17}" type="presOf" srcId="{B7623AE9-2E16-4569-8880-EACCBDB4D8E0}" destId="{3DFEFF34-5601-4AC8-B7A6-D6964A467B76}" srcOrd="0" destOrd="0" presId="urn:microsoft.com/office/officeart/2008/layout/LinedList"/>
    <dgm:cxn modelId="{FDB2DDCB-066F-41F4-890B-3F053CE3D46B}" type="presParOf" srcId="{3DFEFF34-5601-4AC8-B7A6-D6964A467B76}" destId="{950FCDF5-D6BC-4485-8C4B-2808826C9817}" srcOrd="0" destOrd="0" presId="urn:microsoft.com/office/officeart/2008/layout/LinedList"/>
    <dgm:cxn modelId="{0988650E-6F97-4442-95DD-DF1BD048A7D4}" type="presParOf" srcId="{3DFEFF34-5601-4AC8-B7A6-D6964A467B76}" destId="{FD481FC0-CE36-4F8D-9097-C1C45CBD22A3}" srcOrd="1" destOrd="0" presId="urn:microsoft.com/office/officeart/2008/layout/LinedList"/>
    <dgm:cxn modelId="{A2DBAE3B-CFB7-4C06-8623-7CA5CADB1D3A}" type="presParOf" srcId="{FD481FC0-CE36-4F8D-9097-C1C45CBD22A3}" destId="{FC40471F-8661-4204-B9BC-A96E963A3508}" srcOrd="0" destOrd="0" presId="urn:microsoft.com/office/officeart/2008/layout/LinedList"/>
    <dgm:cxn modelId="{742B9880-CD63-41C3-A15E-F408BD3CC6C6}" type="presParOf" srcId="{FD481FC0-CE36-4F8D-9097-C1C45CBD22A3}" destId="{AA36DBD4-F5DB-4603-9832-B929D537599E}" srcOrd="1" destOrd="0" presId="urn:microsoft.com/office/officeart/2008/layout/LinedList"/>
    <dgm:cxn modelId="{76B7D694-893B-440D-9E05-6040F41B93B6}" type="presParOf" srcId="{3DFEFF34-5601-4AC8-B7A6-D6964A467B76}" destId="{F3AA587C-AD8B-41D3-8E77-ADBC36E7B19C}" srcOrd="2" destOrd="0" presId="urn:microsoft.com/office/officeart/2008/layout/LinedList"/>
    <dgm:cxn modelId="{361DC211-D1B7-4F70-8BF4-80E3F86A57D6}" type="presParOf" srcId="{3DFEFF34-5601-4AC8-B7A6-D6964A467B76}" destId="{2209848C-AC0E-4532-934F-F4FF47F1FD7E}" srcOrd="3" destOrd="0" presId="urn:microsoft.com/office/officeart/2008/layout/LinedList"/>
    <dgm:cxn modelId="{95105B6A-1E4E-423D-B497-65E9A7164D52}" type="presParOf" srcId="{2209848C-AC0E-4532-934F-F4FF47F1FD7E}" destId="{B5906954-B749-48B0-864A-05A8A98ED8FC}" srcOrd="0" destOrd="0" presId="urn:microsoft.com/office/officeart/2008/layout/LinedList"/>
    <dgm:cxn modelId="{A34E4BA6-864C-43FC-8F69-46FE49284A12}" type="presParOf" srcId="{2209848C-AC0E-4532-934F-F4FF47F1FD7E}" destId="{629F47C0-9937-45E8-AC23-D9AC09E2C96C}" srcOrd="1" destOrd="0" presId="urn:microsoft.com/office/officeart/2008/layout/LinedList"/>
    <dgm:cxn modelId="{6C16FEB5-7EBF-46AD-84A4-3E837457D85E}" type="presParOf" srcId="{3DFEFF34-5601-4AC8-B7A6-D6964A467B76}" destId="{8397222C-58B5-4E46-B484-465024589A37}" srcOrd="4" destOrd="0" presId="urn:microsoft.com/office/officeart/2008/layout/LinedList"/>
    <dgm:cxn modelId="{ED98876D-F49C-4CF9-9229-48B3947C8373}" type="presParOf" srcId="{3DFEFF34-5601-4AC8-B7A6-D6964A467B76}" destId="{90B2D4C1-BD68-41A1-AEED-4655DC34EC80}" srcOrd="5" destOrd="0" presId="urn:microsoft.com/office/officeart/2008/layout/LinedList"/>
    <dgm:cxn modelId="{D31A107C-2470-49DA-9A1C-19C26A25ECF4}" type="presParOf" srcId="{90B2D4C1-BD68-41A1-AEED-4655DC34EC80}" destId="{933D9486-7E3D-43AF-8848-82B70F3C82B3}" srcOrd="0" destOrd="0" presId="urn:microsoft.com/office/officeart/2008/layout/LinedList"/>
    <dgm:cxn modelId="{9CE0820B-A684-47AF-BF94-2D05E0830EC7}" type="presParOf" srcId="{90B2D4C1-BD68-41A1-AEED-4655DC34EC80}" destId="{EF740C29-D63F-4235-9649-90915CEC1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+mj-lt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CDF5-D6BC-4485-8C4B-2808826C9817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40471F-8661-4204-B9BC-A96E963A3508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изменяемый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F3AA587C-AD8B-41D3-8E77-ADBC36E7B1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906954-B749-48B0-864A-05A8A98ED8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безразмерный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8397222C-58B5-4E46-B484-465024589A37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3D9486-7E3D-43AF-8848-82B70F3C82B3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позиционно упорядоченный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180005"/>
                <a:satOff val="-8623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0005"/>
                <a:satOff val="-8623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0005"/>
                <a:satOff val="-8623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6672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126919"/>
        <a:ext cx="6737602" cy="1112781"/>
      </dsp:txXfrm>
    </dsp:sp>
    <dsp:sp modelId="{D5FDFAEF-D75A-4C90-A22C-1EDA224AC4B1}">
      <dsp:nvSpPr>
        <dsp:cNvPr id="0" name=""/>
        <dsp:cNvSpPr/>
      </dsp:nvSpPr>
      <dsp:spPr>
        <a:xfrm>
          <a:off x="0" y="138918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1449379"/>
        <a:ext cx="6737602" cy="1112781"/>
      </dsp:txXfrm>
    </dsp:sp>
    <dsp:sp modelId="{2D2F1B57-79A6-40B3-A0BC-2DE0AC980D43}">
      <dsp:nvSpPr>
        <dsp:cNvPr id="0" name=""/>
        <dsp:cNvSpPr/>
      </dsp:nvSpPr>
      <dsp:spPr>
        <a:xfrm>
          <a:off x="0" y="271164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изменяемый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2771839"/>
        <a:ext cx="6737602" cy="1112781"/>
      </dsp:txXfrm>
    </dsp:sp>
    <dsp:sp modelId="{A62AE4F8-C235-494B-A720-4D1DA5F9E6DF}">
      <dsp:nvSpPr>
        <dsp:cNvPr id="0" name=""/>
        <dsp:cNvSpPr/>
      </dsp:nvSpPr>
      <dsp:spPr>
        <a:xfrm>
          <a:off x="0" y="403410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безразмерный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4094299"/>
        <a:ext cx="6737602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380B-40FA-C2B2-D701-BCDB4E2EA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3359E-DEAA-5D68-B015-F52A65E3A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3FFFB-649B-C6A2-56CC-09936FF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DAB8-3F25-96BC-9766-5A8568F6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9744-4AD4-003A-2702-678AC03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022D-56C0-F206-74F9-E0CA5724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E0CA4-1CE4-8390-36F3-950765A8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8F85-24A4-4BF5-87ED-99371190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0418-860A-A927-B738-6C8C811B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90F3-92FE-5A29-489B-AB86B9A7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844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930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1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7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04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20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0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28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887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9539333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81798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0B256-6F9D-9323-8F5A-1C38B93D7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284A8-64FC-DF74-F029-6816BAA7C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DA66-7B47-5819-956F-E32282CC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97F7-89F2-315D-F8B0-58977856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7B06-D341-E1B8-2EFA-8F8AD904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1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42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20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71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511255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88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23399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3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137579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41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05587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139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9766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29573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9377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41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480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5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024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6098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3505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3601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010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3021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231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0EBD-239D-F880-97FA-2AACA46D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D853-9130-E708-1392-A4F3C4E0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250C-E92F-09C1-C4FF-8208EB3E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52AF-191B-D5C9-9EAC-92063DDF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D224-F072-2E57-B1A9-8076BCB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8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192290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68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9231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8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6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1985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03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53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36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7541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D529-6842-715E-3230-EF9CB108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4E0C-4888-AB2C-EC08-2AD99BE5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450B-1F5E-87D4-54BE-99951630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1171-5097-3CB1-4D72-7578DC74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484B-626E-C5BB-3758-E447EAB9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4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575392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881081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377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25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614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26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68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2317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754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633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0234-9E2E-A04D-1A8B-B4A03C1E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B859-1663-D3B9-88F1-987F74ADB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7F15-4DC4-0138-D177-DE2956B0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8CD8-858B-B40F-4FDD-43DAE5B3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AB20-8F45-C6BE-ADB6-807162ED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97065-E131-9A55-5DE4-5920A858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52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286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97061157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2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951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25107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374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915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5827715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1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572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64F-0DEA-FD9E-829D-AAAE365F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AC3A-2DCC-8773-C7DC-0CC746A83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5F674-79DB-CD97-FCDE-2079892B8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E1243-7CB3-B38E-B2B0-0001CF81B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7FEBB-14B2-F63D-B169-0446CEBAE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FE0E-68F0-309F-EA48-0DCE413F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0E79-7558-6E91-8960-AE351426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4C63B-39C2-836C-B41B-C31F8E40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180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3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586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6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49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7560273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9399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90250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35967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0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032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2600-E048-43A1-5E56-929ABDD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5C4CA-49A8-70F8-65A5-5845A675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A04FA-C179-7EDF-9F1A-7025835E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9D70C-FF90-9D13-1593-47B79B76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781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678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587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747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9763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422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7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17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2606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939423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8289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A56F8-FF82-2CDD-FB21-9DE90F2B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879FB-E316-32C3-887D-E82585A2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076E2-3DFF-2843-A1F4-9D81D429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86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620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6995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60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21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45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92090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340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6026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431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540262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6D43-5F8F-C6B4-2B0D-6BB088B6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2071-0341-04A8-952C-E70C0A15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DB5A4-63FD-D4B8-CE34-36B305A12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F1CC-E0F5-12E9-A37A-0B2E5165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9F46-5965-CA09-9E4B-78E4500B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1A583-31AC-329F-04BC-87D03DF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02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7338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3076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782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1900441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9307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29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9921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54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2251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35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63FC-5B53-A616-75A8-6FC76F9D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EB312-0561-51AE-8821-1DB4493A1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F4CD9-5E3C-D8D6-74E2-D8E19B87C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3528D-01A4-80F0-B20E-F1793FFD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57682-75FB-4E7C-A51C-2BA44A21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797D3-E910-D31F-4462-CB1A553C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07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3954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9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683965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81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38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0359775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09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57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36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794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14670-78D8-2A63-2873-DFD228B2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65CC5-9274-09DA-F60C-CDE68A38D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5A9B-A436-66E5-9A92-5B793BB9C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668A-327C-4BEE-819B-8DE3E4036B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D1FBF-3217-0A92-625E-84512CA7D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B95A-A8A2-B92D-A842-38618AE69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127A-86AA-416D-AC02-1575AFDB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826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Коллекции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Базовая последовательность любых объектов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86A53E-7AD6-2106-3494-CE64403B2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1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Уравнение </a:t>
            </a:r>
            <a:br>
              <a:rPr lang="ru-RU" sz="3600" dirty="0">
                <a:latin typeface="+mn-lt"/>
                <a:ea typeface="Jura" pitchFamily="2" charset="0"/>
              </a:rPr>
            </a:br>
            <a:r>
              <a:rPr lang="en-US" sz="3600" b="1" dirty="0">
                <a:latin typeface="+mn-lt"/>
                <a:ea typeface="Jura" pitchFamily="2" charset="0"/>
              </a:rPr>
              <a:t>y = </a:t>
            </a:r>
            <a:r>
              <a:rPr lang="en-US" sz="3600" b="1" dirty="0" err="1">
                <a:latin typeface="+mn-lt"/>
                <a:ea typeface="Jura" pitchFamily="2" charset="0"/>
              </a:rPr>
              <a:t>kx</a:t>
            </a:r>
            <a:r>
              <a:rPr lang="en-US" sz="3600" b="1" dirty="0">
                <a:latin typeface="+mn-lt"/>
                <a:ea typeface="Jura" pitchFamily="2" charset="0"/>
              </a:rPr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116626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Перестановка элементов, сравнение списков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Неизменяемая последовательность любых объектов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D37510-2662-6140-A319-63273A7EF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7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Коллекции</vt:lpstr>
      <vt:lpstr>Тип list</vt:lpstr>
      <vt:lpstr>Уравнение  y = kx + b</vt:lpstr>
      <vt:lpstr>Перестановка элементов, сравнение списков</vt:lpstr>
      <vt:lpstr>Тип tuple</vt:lpstr>
      <vt:lpstr>Тип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2023-10-22T08:58:23Z</dcterms:created>
  <dcterms:modified xsi:type="dcterms:W3CDTF">2023-10-22T08:58:45Z</dcterms:modified>
</cp:coreProperties>
</file>