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87" r:id="rId3"/>
    <p:sldId id="788" r:id="rId4"/>
    <p:sldId id="7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A062-FF62-D747-BFB2-3F8707451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326A4-60EA-4BD9-B7FA-30A98B953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F34F-F12B-8956-EE08-CEEC4EDD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443C-932B-9E7B-2D6C-7065999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DEBF-36EB-5880-BB28-AD581BE7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4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9C3-134B-054C-CC21-79187862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15874-8317-CFE1-FCF4-BA90F25A7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5504D-562C-958C-8263-F7269509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6A0E0-B5F8-7732-83FE-18F9708E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BF5A-D566-20D5-562F-C4310314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06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57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9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75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06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99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83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1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61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5786199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586519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5287-6C63-C521-57F8-987DE992B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F1AEE-D004-BCAD-CDBA-4ECE3ADC1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773C-5400-E1D7-AA5E-9FBB13E1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5BEC-17AC-1667-EAA9-055545D9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E1D48-D6C2-B897-B114-E8985945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184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30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38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43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509872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3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259869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78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83314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3559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05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85081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807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6505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3153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4749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9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66545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80322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6970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09928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8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12830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2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984-5272-349E-E1C5-F251B955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7CE-FB84-DF24-FDD8-EC41F919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41B4-795D-B077-89CD-EAA5D2A8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EDFD-B518-370D-4086-B7C86851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9BB9F-3865-1ECC-3428-DE8F068E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39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5250242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23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0803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8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67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5204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804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2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8079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338C-5F0E-45BB-FCB1-12573F04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1456F-B7DC-1360-C70C-9BB1080D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D2614-536E-7F37-42BC-B1BE6B7A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3493-DF5D-3E6F-3A0A-F8BB3FF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D6AD-BF94-614C-54DF-23C0B06E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0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195558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01012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6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52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2620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707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93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0428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8999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145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B07-C24F-22AA-203B-5588E0C1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9EFC-3C26-BC0D-941C-74BCCEF74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05DB-5E0C-0975-361D-C0F4ADA0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0230E-B110-7956-FB60-1A01ECC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87B69-395C-B5C0-B914-2FE34B59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B665-8019-EE6B-805B-5934FD32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0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660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151642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2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02200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0565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8345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9272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415388393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0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8495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C8D0-5976-B55A-FBFF-3DFEECDA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AAC30-28A5-9BC6-CB16-4B88B2D8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34FAF-86A6-419D-99C5-B4055488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1BBC8-5435-D5B4-C9D3-E42695889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65F39-22B0-B1A8-30AC-2BCD146EF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D4B1A-4D8B-BF19-2628-A685200A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DF5B9-1458-321B-4576-275D0E29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CA7C2-24E4-0E9B-F7F1-2D4B2AFF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68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09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200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4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9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9412647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04881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96961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7992176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6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01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42A6-62F5-2B9B-3CEB-7C23438A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E2CC6-ED69-2CDD-1773-843C5382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DCEC-7BBE-126C-FE3D-97E2CEF8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3669-931E-9A2C-1446-C4D2D99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872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12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0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03989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653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72105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26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393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2473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1477871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8047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A09B1-D797-0534-6CE3-F669E58F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93CEC-8587-812C-9582-52F0261A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FF3FC-86CF-C24B-1052-5C9A7FBF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01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506342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050179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858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5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4121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67997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92874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7323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9541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71507963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32CB-C951-F0D4-1E32-4185FE29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442A-2EF0-6192-A46C-2CFF8B41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4DD95-9D3D-FA83-D92B-65A39561A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E45C-E438-4434-6173-0BC5FB3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E2B0-C8BA-D581-A708-7B149F5B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A2E8F-EC8F-EB36-2507-87F4D0EC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400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67890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6815337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981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147221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331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878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0150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62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3805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9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85C2-85CF-F055-4F55-23EB1928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1F160-9782-A8F8-2772-4F86FA76F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E24DB-4455-E877-4EE7-0F50163D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2FE95-26CC-052C-47AB-236CC34D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9ABBA-45B2-E044-7A27-84156275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09E5-FECB-AD05-D9CE-B1E870B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911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335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491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9509114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86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61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9611389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376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24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47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45779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theme" Target="../theme/theme2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F2D06-E60E-0BE1-7D63-B3AB0D47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D39C-6782-6ABE-2CB3-F7ECBA13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46EC-DAC7-8F3F-5C97-FC03B253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1064-D152-4888-85F4-01B810D9BDD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DF78C-1ACC-4BC7-CB5A-AAFC8C170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A36B-99E6-3940-B3D5-C8072E224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CADC-9164-4F30-AAB2-55B9B97D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153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9" r:id="rId108"/>
    <p:sldLayoutId id="2147483770" r:id="rId109"/>
    <p:sldLayoutId id="2147483771" r:id="rId110"/>
    <p:sldLayoutId id="2147483772" r:id="rId111"/>
    <p:sldLayoutId id="2147483773" r:id="rId112"/>
    <p:sldLayoutId id="2147483774" r:id="rId113"/>
    <p:sldLayoutId id="2147483775" r:id="rId114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Cambria Math" panose="02040503050406030204" pitchFamily="18" charset="0"/>
                <a:cs typeface="JetBrains Mono" panose="02000009000000000000" pitchFamily="49" charset="0"/>
              </a:rPr>
              <a:t>Свойства</a:t>
            </a:r>
            <a:endParaRPr lang="en-US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accent1"/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init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__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 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name):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self.__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hidden_name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name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property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get_name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set_name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 =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Person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"Louis"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p.name =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"Louis the XVI, if I may"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(p.name)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Или </a:t>
            </a:r>
            <a:r>
              <a:rPr lang="ru-RU" dirty="0" err="1"/>
              <a:t>проперти</a:t>
            </a:r>
            <a:r>
              <a:rPr lang="ru-RU" dirty="0"/>
              <a:t>, унифицированный способ описания логики присваивания и получения значений </a:t>
            </a:r>
            <a:r>
              <a:rPr lang="ru-RU" dirty="0" err="1"/>
              <a:t>аттрибута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red sports car&#10;&#10;Description automatically generated">
            <a:extLst>
              <a:ext uri="{FF2B5EF4-FFF2-40B4-BE49-F238E27FC236}">
                <a16:creationId xmlns:a16="http://schemas.microsoft.com/office/drawing/2014/main" id="{813E60AB-6BF0-AE5B-283E-E2054754204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62" r="47782"/>
          <a:stretch/>
        </p:blipFill>
        <p:spPr>
          <a:xfrm>
            <a:off x="6816726" y="1263650"/>
            <a:ext cx="4317613" cy="5594351"/>
          </a:xfrm>
        </p:spPr>
      </p:pic>
      <p:pic>
        <p:nvPicPr>
          <p:cNvPr id="20" name="Picture Placeholder 19" descr="A picture containing car, road, outdoor, police&#10;&#10;Description automatically generated">
            <a:extLst>
              <a:ext uri="{FF2B5EF4-FFF2-40B4-BE49-F238E27FC236}">
                <a16:creationId xmlns:a16="http://schemas.microsoft.com/office/drawing/2014/main" id="{3D47139E-8829-1483-C965-8EA101B4BD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3878" r="42770"/>
          <a:stretch/>
        </p:blipFill>
        <p:spPr>
          <a:xfrm flipH="1">
            <a:off x="1063141" y="2"/>
            <a:ext cx="4312135" cy="559434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FA342EC-0318-060E-BB18-79DCD9D8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агрегация </a:t>
            </a:r>
            <a:br>
              <a:rPr lang="ru-RU" dirty="0"/>
            </a:br>
            <a:r>
              <a:rPr lang="en-US" dirty="0"/>
              <a:t>vs </a:t>
            </a:r>
            <a:br>
              <a:rPr lang="ru-RU" dirty="0"/>
            </a:br>
            <a:r>
              <a:rPr lang="ru-RU" dirty="0"/>
              <a:t>композиция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912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Процесс построения чертежа на основе уже существующего, при этом все свойства родительского чертежа/класса переносятся в дочерний с возможностью расширить этот набор дополнительными данными или поведениями, характерными для новой сущности.</a:t>
            </a: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8925D459-13DD-CF57-6238-FEFFEC272E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r="8470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648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Свойства</vt:lpstr>
      <vt:lpstr>агрегация  vs  композиция </vt:lpstr>
      <vt:lpstr>Наследование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</dc:title>
  <dc:creator>Mikita Tsiarentsyeu</dc:creator>
  <cp:lastModifiedBy>Mikita Tsiarentsyeu</cp:lastModifiedBy>
  <cp:revision>1</cp:revision>
  <dcterms:created xsi:type="dcterms:W3CDTF">2023-11-26T08:50:01Z</dcterms:created>
  <dcterms:modified xsi:type="dcterms:W3CDTF">2023-11-26T08:50:26Z</dcterms:modified>
</cp:coreProperties>
</file>