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2" r:id="rId3"/>
    <p:sldId id="749" r:id="rId4"/>
    <p:sldId id="750" r:id="rId5"/>
    <p:sldId id="751" r:id="rId6"/>
    <p:sldId id="748" r:id="rId7"/>
    <p:sldId id="7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dirty="0">
            <a:latin typeface="+mj-lt"/>
            <a:ea typeface="Jura" pitchFamily="2" charset="0"/>
          </a:endParaRPr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>
            <a:latin typeface="+mj-lt"/>
            <a:ea typeface="Jura" pitchFamily="2" charset="0"/>
          </a:endParaRPr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548B2309-8734-43D1-8730-1747677FC936}" type="pres">
      <dgm:prSet presAssocID="{981DFF36-000A-44AD-AA95-EA47278E558C}" presName="linear" presStyleCnt="0">
        <dgm:presLayoutVars>
          <dgm:animLvl val="lvl"/>
          <dgm:resizeHandles val="exact"/>
        </dgm:presLayoutVars>
      </dgm:prSet>
      <dgm:spPr/>
    </dgm:pt>
    <dgm:pt modelId="{B284FEEE-E3F5-44AD-A89B-A1A679D901F6}" type="pres">
      <dgm:prSet presAssocID="{F51E4CF1-7F73-48CE-9E72-5651F02F12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AF890B-528E-4249-9639-877E05934E96}" type="pres">
      <dgm:prSet presAssocID="{D76C03AB-4AF3-47E1-94ED-A66FF52F62DF}" presName="spacer" presStyleCnt="0"/>
      <dgm:spPr/>
    </dgm:pt>
    <dgm:pt modelId="{26761435-8B69-4928-B500-80E132536156}" type="pres">
      <dgm:prSet presAssocID="{D6088E6B-B7C6-49BE-8523-FB66826801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C3AFDD-DC59-4E80-B42F-06C8B5C9D10C}" type="pres">
      <dgm:prSet presAssocID="{010C5892-A213-426A-977E-0E7BD8ECDDC2}" presName="spacer" presStyleCnt="0"/>
      <dgm:spPr/>
    </dgm:pt>
    <dgm:pt modelId="{5824708F-5621-4382-9710-746B443E9C72}" type="pres">
      <dgm:prSet presAssocID="{09DC49EC-B025-4619-8379-55098A8D50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D0E5C64A-F1C7-4916-A3A0-4E5D27DC1BFE}" type="presOf" srcId="{09DC49EC-B025-4619-8379-55098A8D50D9}" destId="{5824708F-5621-4382-9710-746B443E9C72}" srcOrd="0" destOrd="0" presId="urn:microsoft.com/office/officeart/2005/8/layout/vList2"/>
    <dgm:cxn modelId="{26EC8979-8072-4B9A-ACDE-0E22322AAA6D}" type="presOf" srcId="{F51E4CF1-7F73-48CE-9E72-5651F02F1222}" destId="{B284FEEE-E3F5-44AD-A89B-A1A679D901F6}" srcOrd="0" destOrd="0" presId="urn:microsoft.com/office/officeart/2005/8/layout/vList2"/>
    <dgm:cxn modelId="{300F15D5-A585-4617-8B1C-E33FD8CDAF07}" type="presOf" srcId="{981DFF36-000A-44AD-AA95-EA47278E558C}" destId="{548B2309-8734-43D1-8730-1747677FC936}" srcOrd="0" destOrd="0" presId="urn:microsoft.com/office/officeart/2005/8/layout/vList2"/>
    <dgm:cxn modelId="{13DF31E5-3834-4873-BEEF-FF1DAA043E6D}" type="presOf" srcId="{D6088E6B-B7C6-49BE-8523-FB668268018E}" destId="{26761435-8B69-4928-B500-80E132536156}" srcOrd="0" destOrd="0" presId="urn:microsoft.com/office/officeart/2005/8/layout/vList2"/>
    <dgm:cxn modelId="{24B4B707-3538-4FD9-A8F5-ABC516A64AAB}" type="presParOf" srcId="{548B2309-8734-43D1-8730-1747677FC936}" destId="{B284FEEE-E3F5-44AD-A89B-A1A679D901F6}" srcOrd="0" destOrd="0" presId="urn:microsoft.com/office/officeart/2005/8/layout/vList2"/>
    <dgm:cxn modelId="{A76CD795-70CA-4227-B7B6-05D5C9F796EC}" type="presParOf" srcId="{548B2309-8734-43D1-8730-1747677FC936}" destId="{BAAF890B-528E-4249-9639-877E05934E96}" srcOrd="1" destOrd="0" presId="urn:microsoft.com/office/officeart/2005/8/layout/vList2"/>
    <dgm:cxn modelId="{E8E1F162-70B9-49BE-AB3B-4A6033DCE341}" type="presParOf" srcId="{548B2309-8734-43D1-8730-1747677FC936}" destId="{26761435-8B69-4928-B500-80E132536156}" srcOrd="2" destOrd="0" presId="urn:microsoft.com/office/officeart/2005/8/layout/vList2"/>
    <dgm:cxn modelId="{26605141-DC03-42CA-8F57-C95D0467A456}" type="presParOf" srcId="{548B2309-8734-43D1-8730-1747677FC936}" destId="{8AC3AFDD-DC59-4E80-B42F-06C8B5C9D10C}" srcOrd="3" destOrd="0" presId="urn:microsoft.com/office/officeart/2005/8/layout/vList2"/>
    <dgm:cxn modelId="{1236EC69-E82D-4516-B350-CC1ADA5F13A2}" type="presParOf" srcId="{548B2309-8734-43D1-8730-1747677FC936}" destId="{5824708F-5621-4382-9710-746B443E9C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4FEEE-E3F5-44AD-A89B-A1A679D901F6}">
      <dsp:nvSpPr>
        <dsp:cNvPr id="0" name=""/>
        <dsp:cNvSpPr/>
      </dsp:nvSpPr>
      <dsp:spPr>
        <a:xfrm>
          <a:off x="0" y="227419"/>
          <a:ext cx="10515600" cy="99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sp:txBody>
      <dsp:txXfrm>
        <a:off x="48481" y="275900"/>
        <a:ext cx="10418638" cy="896166"/>
      </dsp:txXfrm>
    </dsp:sp>
    <dsp:sp modelId="{26761435-8B69-4928-B500-80E132536156}">
      <dsp:nvSpPr>
        <dsp:cNvPr id="0" name=""/>
        <dsp:cNvSpPr/>
      </dsp:nvSpPr>
      <dsp:spPr>
        <a:xfrm>
          <a:off x="0" y="1292548"/>
          <a:ext cx="10515600" cy="99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500" kern="1200" dirty="0">
              <a:latin typeface="+mj-lt"/>
              <a:ea typeface="Jura" pitchFamily="2" charset="0"/>
            </a:rPr>
            <a:t> </a:t>
          </a:r>
          <a:r>
            <a:rPr lang="ru-RU" sz="2500" kern="1200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48481" y="1341029"/>
        <a:ext cx="10418638" cy="896166"/>
      </dsp:txXfrm>
    </dsp:sp>
    <dsp:sp modelId="{5824708F-5621-4382-9710-746B443E9C72}">
      <dsp:nvSpPr>
        <dsp:cNvPr id="0" name=""/>
        <dsp:cNvSpPr/>
      </dsp:nvSpPr>
      <dsp:spPr>
        <a:xfrm>
          <a:off x="0" y="2357676"/>
          <a:ext cx="10515600" cy="99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sz="2500" kern="1200" dirty="0">
              <a:latin typeface="+mj-lt"/>
              <a:ea typeface="Jura" pitchFamily="2" charset="0"/>
            </a:rPr>
            <a:t> </a:t>
          </a:r>
          <a:r>
            <a:rPr lang="ru-RU" sz="2500" kern="1200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48481" y="2406157"/>
        <a:ext cx="10418638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6B82-6E5B-D28D-2394-540A8810A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9D6CB-894C-E367-E48B-FA16F8D10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3231F-84E3-D267-D4CC-B9F0FA09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97DE-F664-4C0B-9A73-58B6B0FB73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D29F-3346-0B47-5D26-EE871656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6400B-563A-1C20-A55D-E6CA35A4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86D2-C5F2-4D30-999E-EA7D8D0D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2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58F9-C9DF-6163-AA93-A9EA5D0A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0B3F0-DB93-F8D6-A9CA-C55C8D104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97DFA-B8E9-350B-CF7B-148749A2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97DE-F664-4C0B-9A73-58B6B0FB73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C528-15E9-0CAF-B3F1-22968C13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B6E7-1514-133E-3DD4-CB354CF0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86D2-C5F2-4D30-999E-EA7D8D0D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88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30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47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81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099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430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11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61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898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840153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54605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DD2E5-3A48-6694-2DBA-F003E0BD5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02453-6138-0D79-7AEF-52C6735C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EAAD-87C0-BDFE-8D0C-DC229ACC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97DE-F664-4C0B-9A73-58B6B0FB73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9FC0-7370-D603-4545-8EC76B11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8A86-7CE7-F083-BDEC-A9CEF4F4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86D2-C5F2-4D30-999E-EA7D8D0D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8551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68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51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40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6689371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50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38975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56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922667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9654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76889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3628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000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340958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8627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9811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7575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2223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4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653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169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2950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4073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5229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594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1960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B95B-EDBB-FBAD-B05D-66240D66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86BD-26D9-793F-7A5A-4CC2E80E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8CF26-9FCA-73FF-B94C-9DE520EB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97DE-F664-4C0B-9A73-58B6B0FB73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9F6C-E8A9-9CD2-27F1-987D359F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08E60-8380-FD9F-11FA-6C67EFE3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86D2-C5F2-4D30-999E-EA7D8D0D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43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093515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49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5395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57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936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6393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17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081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011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6781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D4C5-79DC-A4CF-79AE-10E06FD3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F3549-B35D-18FF-5C99-BA437E3B0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03DE-250A-6B48-B425-5D1E7837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97DE-F664-4C0B-9A73-58B6B0FB73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33F15-3615-CA29-3F3F-3EC8B326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D79B-2980-B495-F968-00C4E694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86D2-C5F2-4D30-999E-EA7D8D0D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35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981933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737619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23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7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631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27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19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9987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6166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797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8D05-43E9-7206-DBBD-8053DADB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ACE2-E746-0FB5-5CA8-21ED499AC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72487-09E4-FE50-62C4-C4273E39B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9937C-15FC-EB95-D04C-2A54BA47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97DE-F664-4C0B-9A73-58B6B0FB73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D7BE9-A30F-3415-364F-1275AE33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2373A-4E95-339B-192E-028EB58B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86D2-C5F2-4D30-999E-EA7D8D0D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274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0799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6094447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9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1308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19172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315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0654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4072245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33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4692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5464-A3FA-9B5D-E6C4-BD291D85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D2108-3D43-063D-C396-B53BA22C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11ECF-E793-EC33-E635-FEAEC584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302BB-2773-2CC4-0C1E-FC9003204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0DF36-A065-BD3D-D54D-620339531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E297C-C716-AD84-450A-CA87A631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97DE-F664-4C0B-9A73-58B6B0FB73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86BE9-CF8F-08D4-D1AF-991093F3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0F96F-F871-F4F3-9720-6CB55A36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86D2-C5F2-4D30-999E-EA7D8D0D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8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752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331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35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55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51992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96636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3921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78527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7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65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4135-B3D3-6AE6-FE0B-AE845562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88E62-909F-1618-1F24-0314DDD6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97DE-F664-4C0B-9A73-58B6B0FB73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9A7DC-8AE2-1756-AA31-258445DA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2F02B-4E6F-3169-E915-0DFDE938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86D2-C5F2-4D30-999E-EA7D8D0D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08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575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0195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9288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213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5272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58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5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4997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2841918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2857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95754-806A-95A8-307C-6D4719C1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97DE-F664-4C0B-9A73-58B6B0FB73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8ED5B-3AAC-6D89-49A9-D8E1C98D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2555-2AE3-0FE4-C7B2-51E92750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86D2-C5F2-4D30-999E-EA7D8D0D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93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908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87064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289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257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363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42487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5295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9534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5159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4572923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81C9-1B2D-1FE0-A904-0583C5EE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B46F-0D2B-E3F9-97B7-7B8C0D157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73481-DADC-6625-845D-723F91451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7A186-0CB6-9EC3-A2A9-DE8EFA01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97DE-F664-4C0B-9A73-58B6B0FB73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A5E11-2712-C56A-1570-8610B6F8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7693-E7EB-FB9A-1A66-7CC558C1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86D2-C5F2-4D30-999E-EA7D8D0D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03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1728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16408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4577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4292915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382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85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5788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20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9511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28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4704-B591-E02C-70BE-6BA0B554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B8CD7-B84D-0ECD-944C-AB3F9B03A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E85A9-F1B2-46AA-5E6F-FEA0B7E60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3E9FF-0BB5-F182-5AA7-282C1132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97DE-F664-4C0B-9A73-58B6B0FB73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236A0-B0F7-0B60-5F69-2E010F16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6957E-D0BE-EECB-4B60-B94F9FC4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86D2-C5F2-4D30-999E-EA7D8D0D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379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8434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091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5536139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50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71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1940434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84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13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82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8771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DE776-4B24-DFF3-C84B-D3BBF504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3CBE9-DA7F-ECBE-4125-78412B75A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9D1F1-2028-CB52-4C68-4A78D4A2A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97DE-F664-4C0B-9A73-58B6B0FB73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61CB-CFDC-4AB1-CA4B-BFEA559A2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C5CF-40DC-A83E-7CE3-F4386AD16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86D2-C5F2-4D30-999E-EA7D8D0D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93824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action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return x ** n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action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 =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(2)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28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Замыкания 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9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/>
              <a:t>counter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0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“callback”</a:t>
            </a:r>
          </a:p>
        </p:txBody>
      </p:sp>
    </p:spTree>
    <p:extLst>
      <p:ext uri="{BB962C8B-B14F-4D97-AF65-F5344CB8AC3E}">
        <p14:creationId xmlns:p14="http://schemas.microsoft.com/office/powerpoint/2010/main" val="349308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II: lambda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0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Операторы global и nonlocal</vt:lpstr>
      <vt:lpstr>Замыкания </vt:lpstr>
      <vt:lpstr>Замыкания </vt:lpstr>
      <vt:lpstr>counter</vt:lpstr>
      <vt:lpstr>“callback”</vt:lpstr>
      <vt:lpstr>Функциональное программирование II: lambda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Операторы global и nonlocal</dc:title>
  <dc:creator>Mikita Tsiarentsyeu</dc:creator>
  <cp:lastModifiedBy>Mikita Tsiarentsyeu</cp:lastModifiedBy>
  <cp:revision>1</cp:revision>
  <dcterms:created xsi:type="dcterms:W3CDTF">2023-11-18T08:46:26Z</dcterms:created>
  <dcterms:modified xsi:type="dcterms:W3CDTF">2023-11-18T08:48:49Z</dcterms:modified>
</cp:coreProperties>
</file>