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820" r:id="rId3"/>
    <p:sldId id="821" r:id="rId4"/>
    <p:sldId id="490" r:id="rId5"/>
    <p:sldId id="822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4" r:id="rId19"/>
    <p:sldId id="505" r:id="rId20"/>
    <p:sldId id="823" r:id="rId21"/>
    <p:sldId id="824" r:id="rId22"/>
    <p:sldId id="508" r:id="rId23"/>
    <p:sldId id="509" r:id="rId24"/>
    <p:sldId id="510" r:id="rId25"/>
    <p:sldId id="82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9A9C6-664B-4A50-86E1-CD4B3C8A5A15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F9DC9B1-F562-437B-84F5-CAC2C6B2146C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Понятный и удобный, короткий цикл разработки</a:t>
          </a:r>
          <a:endParaRPr lang="en-US" dirty="0">
            <a:latin typeface="+mj-lt"/>
            <a:ea typeface="Jura" pitchFamily="2" charset="0"/>
          </a:endParaRPr>
        </a:p>
      </dgm:t>
    </dgm:pt>
    <dgm:pt modelId="{0FD7DA74-3333-4C3E-8AFE-610A62DDA2BE}" type="parTrans" cxnId="{4D50EA30-634B-4460-944A-EBA03AB62F27}">
      <dgm:prSet/>
      <dgm:spPr/>
      <dgm:t>
        <a:bodyPr/>
        <a:lstStyle/>
        <a:p>
          <a:endParaRPr lang="en-US"/>
        </a:p>
      </dgm:t>
    </dgm:pt>
    <dgm:pt modelId="{73BC3BDF-CBDC-4716-9E79-DC84E5C0B520}" type="sibTrans" cxnId="{4D50EA30-634B-4460-944A-EBA03AB62F27}">
      <dgm:prSet/>
      <dgm:spPr/>
      <dgm:t>
        <a:bodyPr/>
        <a:lstStyle/>
        <a:p>
          <a:endParaRPr lang="en-US"/>
        </a:p>
      </dgm:t>
    </dgm:pt>
    <dgm:pt modelId="{8DC1F16B-2564-4A34-9618-F721F217883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Универсальный, множество инструментов доступно «из коробки», поддерживаются разные варианты использования</a:t>
          </a:r>
          <a:endParaRPr lang="en-US" dirty="0">
            <a:latin typeface="+mj-lt"/>
            <a:ea typeface="Jura" pitchFamily="2" charset="0"/>
          </a:endParaRPr>
        </a:p>
      </dgm:t>
    </dgm:pt>
    <dgm:pt modelId="{90864BFB-B350-4FFF-ACD3-C426607D2A1E}" type="parTrans" cxnId="{0EEFD8AA-EE3F-4CD6-9BCF-5B30A80E3199}">
      <dgm:prSet/>
      <dgm:spPr/>
      <dgm:t>
        <a:bodyPr/>
        <a:lstStyle/>
        <a:p>
          <a:endParaRPr lang="en-US"/>
        </a:p>
      </dgm:t>
    </dgm:pt>
    <dgm:pt modelId="{580692F9-6768-48E3-86D5-AB676A0898FE}" type="sibTrans" cxnId="{0EEFD8AA-EE3F-4CD6-9BCF-5B30A80E3199}">
      <dgm:prSet/>
      <dgm:spPr/>
      <dgm:t>
        <a:bodyPr/>
        <a:lstStyle/>
        <a:p>
          <a:endParaRPr lang="en-US"/>
        </a:p>
      </dgm:t>
    </dgm:pt>
    <dgm:pt modelId="{481448A2-A787-4EDC-B879-1BB210821B9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Масштабируемый, способен поддерживать высоконагруженные системы</a:t>
          </a:r>
          <a:endParaRPr lang="en-US" dirty="0">
            <a:latin typeface="+mj-lt"/>
            <a:ea typeface="Jura" pitchFamily="2" charset="0"/>
          </a:endParaRPr>
        </a:p>
      </dgm:t>
    </dgm:pt>
    <dgm:pt modelId="{B0A3A6F7-A1EF-49AA-AFF7-2A671ED20D5E}" type="parTrans" cxnId="{1FB6ED55-7FC0-470C-9338-6428661D0B91}">
      <dgm:prSet/>
      <dgm:spPr/>
      <dgm:t>
        <a:bodyPr/>
        <a:lstStyle/>
        <a:p>
          <a:endParaRPr lang="en-US"/>
        </a:p>
      </dgm:t>
    </dgm:pt>
    <dgm:pt modelId="{3F557319-3ABE-4C1D-934D-AF1B2D7B6BF2}" type="sibTrans" cxnId="{1FB6ED55-7FC0-470C-9338-6428661D0B91}">
      <dgm:prSet/>
      <dgm:spPr/>
      <dgm:t>
        <a:bodyPr/>
        <a:lstStyle/>
        <a:p>
          <a:endParaRPr lang="en-US"/>
        </a:p>
      </dgm:t>
    </dgm:pt>
    <dgm:pt modelId="{A2A71F45-2E29-4F8B-B696-227E3C117CFA}" type="pres">
      <dgm:prSet presAssocID="{D4E9A9C6-664B-4A50-86E1-CD4B3C8A5A15}" presName="linear" presStyleCnt="0">
        <dgm:presLayoutVars>
          <dgm:animLvl val="lvl"/>
          <dgm:resizeHandles val="exact"/>
        </dgm:presLayoutVars>
      </dgm:prSet>
      <dgm:spPr/>
    </dgm:pt>
    <dgm:pt modelId="{7DE7F26A-6FB1-4AFF-B1FA-407E07A09ABB}" type="pres">
      <dgm:prSet presAssocID="{0F9DC9B1-F562-437B-84F5-CAC2C6B214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8C4DEF-E801-4E6D-ACD9-BD4780CEA1CB}" type="pres">
      <dgm:prSet presAssocID="{73BC3BDF-CBDC-4716-9E79-DC84E5C0B520}" presName="spacer" presStyleCnt="0"/>
      <dgm:spPr/>
    </dgm:pt>
    <dgm:pt modelId="{C5A4F0E5-93DE-4D18-8A62-37B2A1446D65}" type="pres">
      <dgm:prSet presAssocID="{8DC1F16B-2564-4A34-9618-F721F21788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6514B2-0706-4CDB-9EEA-6B86840017F7}" type="pres">
      <dgm:prSet presAssocID="{580692F9-6768-48E3-86D5-AB676A0898FE}" presName="spacer" presStyleCnt="0"/>
      <dgm:spPr/>
    </dgm:pt>
    <dgm:pt modelId="{AB0E83DE-DF42-404A-BC61-A54FAF70D97F}" type="pres">
      <dgm:prSet presAssocID="{481448A2-A787-4EDC-B879-1BB210821B9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871C516-CC77-41E9-8234-375883B3CA75}" type="presOf" srcId="{D4E9A9C6-664B-4A50-86E1-CD4B3C8A5A15}" destId="{A2A71F45-2E29-4F8B-B696-227E3C117CFA}" srcOrd="0" destOrd="0" presId="urn:microsoft.com/office/officeart/2005/8/layout/vList2"/>
    <dgm:cxn modelId="{4D50EA30-634B-4460-944A-EBA03AB62F27}" srcId="{D4E9A9C6-664B-4A50-86E1-CD4B3C8A5A15}" destId="{0F9DC9B1-F562-437B-84F5-CAC2C6B2146C}" srcOrd="0" destOrd="0" parTransId="{0FD7DA74-3333-4C3E-8AFE-610A62DDA2BE}" sibTransId="{73BC3BDF-CBDC-4716-9E79-DC84E5C0B520}"/>
    <dgm:cxn modelId="{57E1506F-75E5-468F-A93A-C16924D2ECAE}" type="presOf" srcId="{0F9DC9B1-F562-437B-84F5-CAC2C6B2146C}" destId="{7DE7F26A-6FB1-4AFF-B1FA-407E07A09ABB}" srcOrd="0" destOrd="0" presId="urn:microsoft.com/office/officeart/2005/8/layout/vList2"/>
    <dgm:cxn modelId="{1FB6ED55-7FC0-470C-9338-6428661D0B91}" srcId="{D4E9A9C6-664B-4A50-86E1-CD4B3C8A5A15}" destId="{481448A2-A787-4EDC-B879-1BB210821B99}" srcOrd="2" destOrd="0" parTransId="{B0A3A6F7-A1EF-49AA-AFF7-2A671ED20D5E}" sibTransId="{3F557319-3ABE-4C1D-934D-AF1B2D7B6BF2}"/>
    <dgm:cxn modelId="{0EEFD8AA-EE3F-4CD6-9BCF-5B30A80E3199}" srcId="{D4E9A9C6-664B-4A50-86E1-CD4B3C8A5A15}" destId="{8DC1F16B-2564-4A34-9618-F721F217883E}" srcOrd="1" destOrd="0" parTransId="{90864BFB-B350-4FFF-ACD3-C426607D2A1E}" sibTransId="{580692F9-6768-48E3-86D5-AB676A0898FE}"/>
    <dgm:cxn modelId="{E7E597B0-AD10-4FFF-A8A3-D40BCAED2727}" type="presOf" srcId="{481448A2-A787-4EDC-B879-1BB210821B99}" destId="{AB0E83DE-DF42-404A-BC61-A54FAF70D97F}" srcOrd="0" destOrd="0" presId="urn:microsoft.com/office/officeart/2005/8/layout/vList2"/>
    <dgm:cxn modelId="{025A28F1-447D-4DAA-8FC9-5632B9E43F21}" type="presOf" srcId="{8DC1F16B-2564-4A34-9618-F721F217883E}" destId="{C5A4F0E5-93DE-4D18-8A62-37B2A1446D65}" srcOrd="0" destOrd="0" presId="urn:microsoft.com/office/officeart/2005/8/layout/vList2"/>
    <dgm:cxn modelId="{2E0E78C6-B290-458C-A6AC-5A07F71DAB89}" type="presParOf" srcId="{A2A71F45-2E29-4F8B-B696-227E3C117CFA}" destId="{7DE7F26A-6FB1-4AFF-B1FA-407E07A09ABB}" srcOrd="0" destOrd="0" presId="urn:microsoft.com/office/officeart/2005/8/layout/vList2"/>
    <dgm:cxn modelId="{699D7E14-5D1B-4854-8412-6DA1829EDD47}" type="presParOf" srcId="{A2A71F45-2E29-4F8B-B696-227E3C117CFA}" destId="{D78C4DEF-E801-4E6D-ACD9-BD4780CEA1CB}" srcOrd="1" destOrd="0" presId="urn:microsoft.com/office/officeart/2005/8/layout/vList2"/>
    <dgm:cxn modelId="{00E11CF9-6EDB-4302-A653-FB736D74022E}" type="presParOf" srcId="{A2A71F45-2E29-4F8B-B696-227E3C117CFA}" destId="{C5A4F0E5-93DE-4D18-8A62-37B2A1446D65}" srcOrd="2" destOrd="0" presId="urn:microsoft.com/office/officeart/2005/8/layout/vList2"/>
    <dgm:cxn modelId="{F72AB6E7-5477-47EF-A8E1-B9C02228144F}" type="presParOf" srcId="{A2A71F45-2E29-4F8B-B696-227E3C117CFA}" destId="{3B6514B2-0706-4CDB-9EEA-6B86840017F7}" srcOrd="3" destOrd="0" presId="urn:microsoft.com/office/officeart/2005/8/layout/vList2"/>
    <dgm:cxn modelId="{8BE94341-7353-4A29-AD85-D53942D18B2C}" type="presParOf" srcId="{A2A71F45-2E29-4F8B-B696-227E3C117CFA}" destId="{AB0E83DE-DF42-404A-BC61-A54FAF70D97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51E4B12-EDFA-467E-BEC7-E8FCC2B2BF93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48B8C5C-EFE7-43B3-8DEE-FD1A40F55D58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схема </a:t>
          </a:r>
          <a:r>
            <a:rPr lang="en-US" dirty="0">
              <a:latin typeface="+mj-lt"/>
              <a:ea typeface="Jura" pitchFamily="2" charset="0"/>
            </a:rPr>
            <a:t>URL</a:t>
          </a:r>
          <a:r>
            <a:rPr lang="ru-RU" dirty="0">
              <a:latin typeface="+mj-lt"/>
              <a:ea typeface="Jura" pitchFamily="2" charset="0"/>
            </a:rPr>
            <a:t> ≈ маршрутизация</a:t>
          </a:r>
          <a:r>
            <a:rPr lang="en-US" dirty="0">
              <a:latin typeface="+mj-lt"/>
              <a:ea typeface="Jura" pitchFamily="2" charset="0"/>
            </a:rPr>
            <a:t> +</a:t>
          </a:r>
          <a:r>
            <a:rPr lang="ru-RU" dirty="0">
              <a:latin typeface="+mj-lt"/>
              <a:ea typeface="Jura" pitchFamily="2" charset="0"/>
            </a:rPr>
            <a:t> 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EA508909-4E28-47A8-86F7-308A56FFD433}" type="parTrans" cxnId="{D92FEA0C-DA5C-4607-88F8-83EC88F859E3}">
      <dgm:prSet/>
      <dgm:spPr/>
      <dgm:t>
        <a:bodyPr/>
        <a:lstStyle/>
        <a:p>
          <a:endParaRPr lang="en-US"/>
        </a:p>
      </dgm:t>
    </dgm:pt>
    <dgm:pt modelId="{34C0CE2E-1827-4D92-B0AA-FC5A37D4B345}" type="sibTrans" cxnId="{D92FEA0C-DA5C-4607-88F8-83EC88F859E3}">
      <dgm:prSet/>
      <dgm:spPr/>
      <dgm:t>
        <a:bodyPr/>
        <a:lstStyle/>
        <a:p>
          <a:endParaRPr lang="en-US"/>
        </a:p>
      </dgm:t>
    </dgm:pt>
    <dgm:pt modelId="{DB113F4A-8A71-49B1-A077-1F4BDFF87037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 + шаблон ≈ 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B28B0384-F4D5-4190-9582-5B5095BBC1BB}" type="parTrans" cxnId="{DD0D8DDD-9D4F-479C-A782-C505029A1BB4}">
      <dgm:prSet/>
      <dgm:spPr/>
      <dgm:t>
        <a:bodyPr/>
        <a:lstStyle/>
        <a:p>
          <a:endParaRPr lang="en-US"/>
        </a:p>
      </dgm:t>
    </dgm:pt>
    <dgm:pt modelId="{1EC2FB10-9046-4839-9B65-52A54801E81C}" type="sibTrans" cxnId="{DD0D8DDD-9D4F-479C-A782-C505029A1BB4}">
      <dgm:prSet/>
      <dgm:spPr/>
      <dgm:t>
        <a:bodyPr/>
        <a:lstStyle/>
        <a:p>
          <a:endParaRPr lang="en-US"/>
        </a:p>
      </dgm:t>
    </dgm:pt>
    <dgm:pt modelId="{6C9A1DBB-D5E4-4C41-9AB4-2BF842D8448A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 ≈ 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187DAE8-A336-4519-A0DA-C72D4C8B4700}" type="parTrans" cxnId="{DDD41736-F462-4E3D-807D-445031EB2843}">
      <dgm:prSet/>
      <dgm:spPr/>
      <dgm:t>
        <a:bodyPr/>
        <a:lstStyle/>
        <a:p>
          <a:endParaRPr lang="en-US"/>
        </a:p>
      </dgm:t>
    </dgm:pt>
    <dgm:pt modelId="{96123651-A495-4E39-8EE1-B18810C63021}" type="sibTrans" cxnId="{DDD41736-F462-4E3D-807D-445031EB2843}">
      <dgm:prSet/>
      <dgm:spPr/>
      <dgm:t>
        <a:bodyPr/>
        <a:lstStyle/>
        <a:p>
          <a:endParaRPr lang="en-US"/>
        </a:p>
      </dgm:t>
    </dgm:pt>
    <dgm:pt modelId="{88A1B83A-4D86-4C16-BDC1-83583C10A211}" type="pres">
      <dgm:prSet presAssocID="{A51E4B12-EDFA-467E-BEC7-E8FCC2B2BF93}" presName="vert0" presStyleCnt="0">
        <dgm:presLayoutVars>
          <dgm:dir/>
          <dgm:animOne val="branch"/>
          <dgm:animLvl val="lvl"/>
        </dgm:presLayoutVars>
      </dgm:prSet>
      <dgm:spPr/>
    </dgm:pt>
    <dgm:pt modelId="{1D34DA90-B88E-4727-9CBC-06CBA8B14FEF}" type="pres">
      <dgm:prSet presAssocID="{848B8C5C-EFE7-43B3-8DEE-FD1A40F55D58}" presName="thickLine" presStyleLbl="alignNode1" presStyleIdx="0" presStyleCnt="3"/>
      <dgm:spPr/>
    </dgm:pt>
    <dgm:pt modelId="{AFBF0B67-B244-40A2-A454-6E4B70B02114}" type="pres">
      <dgm:prSet presAssocID="{848B8C5C-EFE7-43B3-8DEE-FD1A40F55D58}" presName="horz1" presStyleCnt="0"/>
      <dgm:spPr/>
    </dgm:pt>
    <dgm:pt modelId="{F581001F-35A6-4E9E-A361-20F417481C99}" type="pres">
      <dgm:prSet presAssocID="{848B8C5C-EFE7-43B3-8DEE-FD1A40F55D58}" presName="tx1" presStyleLbl="revTx" presStyleIdx="0" presStyleCnt="3"/>
      <dgm:spPr/>
    </dgm:pt>
    <dgm:pt modelId="{62731979-976A-4CD5-A960-29B6FDD2B4CF}" type="pres">
      <dgm:prSet presAssocID="{848B8C5C-EFE7-43B3-8DEE-FD1A40F55D58}" presName="vert1" presStyleCnt="0"/>
      <dgm:spPr/>
    </dgm:pt>
    <dgm:pt modelId="{27EA0818-78CC-4643-9DFA-2DA606566DA9}" type="pres">
      <dgm:prSet presAssocID="{DB113F4A-8A71-49B1-A077-1F4BDFF87037}" presName="thickLine" presStyleLbl="alignNode1" presStyleIdx="1" presStyleCnt="3"/>
      <dgm:spPr/>
    </dgm:pt>
    <dgm:pt modelId="{75B297D1-6905-48DC-8EC0-E9852D0EBFE6}" type="pres">
      <dgm:prSet presAssocID="{DB113F4A-8A71-49B1-A077-1F4BDFF87037}" presName="horz1" presStyleCnt="0"/>
      <dgm:spPr/>
    </dgm:pt>
    <dgm:pt modelId="{55E3D0C9-EB34-44E2-BB37-8E2F78846D95}" type="pres">
      <dgm:prSet presAssocID="{DB113F4A-8A71-49B1-A077-1F4BDFF87037}" presName="tx1" presStyleLbl="revTx" presStyleIdx="1" presStyleCnt="3"/>
      <dgm:spPr/>
    </dgm:pt>
    <dgm:pt modelId="{A04C1A89-CE5B-4C4D-8D4A-CDBA0AC8636C}" type="pres">
      <dgm:prSet presAssocID="{DB113F4A-8A71-49B1-A077-1F4BDFF87037}" presName="vert1" presStyleCnt="0"/>
      <dgm:spPr/>
    </dgm:pt>
    <dgm:pt modelId="{6783EE48-F6D4-4CAA-9265-0889432010C4}" type="pres">
      <dgm:prSet presAssocID="{6C9A1DBB-D5E4-4C41-9AB4-2BF842D8448A}" presName="thickLine" presStyleLbl="alignNode1" presStyleIdx="2" presStyleCnt="3"/>
      <dgm:spPr/>
    </dgm:pt>
    <dgm:pt modelId="{E50D12DE-45B3-4A57-8859-1B73F59E5E4E}" type="pres">
      <dgm:prSet presAssocID="{6C9A1DBB-D5E4-4C41-9AB4-2BF842D8448A}" presName="horz1" presStyleCnt="0"/>
      <dgm:spPr/>
    </dgm:pt>
    <dgm:pt modelId="{DC1DAE1F-208C-4C1C-BA19-9E32D94BB275}" type="pres">
      <dgm:prSet presAssocID="{6C9A1DBB-D5E4-4C41-9AB4-2BF842D8448A}" presName="tx1" presStyleLbl="revTx" presStyleIdx="2" presStyleCnt="3"/>
      <dgm:spPr/>
    </dgm:pt>
    <dgm:pt modelId="{4459A43C-CAF3-4FAB-B96A-2BFB60807898}" type="pres">
      <dgm:prSet presAssocID="{6C9A1DBB-D5E4-4C41-9AB4-2BF842D8448A}" presName="vert1" presStyleCnt="0"/>
      <dgm:spPr/>
    </dgm:pt>
  </dgm:ptLst>
  <dgm:cxnLst>
    <dgm:cxn modelId="{7BA9D700-D61C-45AD-A828-DB2698BC81A0}" type="presOf" srcId="{A51E4B12-EDFA-467E-BEC7-E8FCC2B2BF93}" destId="{88A1B83A-4D86-4C16-BDC1-83583C10A211}" srcOrd="0" destOrd="0" presId="urn:microsoft.com/office/officeart/2008/layout/LinedList"/>
    <dgm:cxn modelId="{D92FEA0C-DA5C-4607-88F8-83EC88F859E3}" srcId="{A51E4B12-EDFA-467E-BEC7-E8FCC2B2BF93}" destId="{848B8C5C-EFE7-43B3-8DEE-FD1A40F55D58}" srcOrd="0" destOrd="0" parTransId="{EA508909-4E28-47A8-86F7-308A56FFD433}" sibTransId="{34C0CE2E-1827-4D92-B0AA-FC5A37D4B345}"/>
    <dgm:cxn modelId="{FDDE5D10-A0D4-4A5B-9FCC-11E94FAB412A}" type="presOf" srcId="{848B8C5C-EFE7-43B3-8DEE-FD1A40F55D58}" destId="{F581001F-35A6-4E9E-A361-20F417481C99}" srcOrd="0" destOrd="0" presId="urn:microsoft.com/office/officeart/2008/layout/LinedList"/>
    <dgm:cxn modelId="{DDD41736-F462-4E3D-807D-445031EB2843}" srcId="{A51E4B12-EDFA-467E-BEC7-E8FCC2B2BF93}" destId="{6C9A1DBB-D5E4-4C41-9AB4-2BF842D8448A}" srcOrd="2" destOrd="0" parTransId="{9187DAE8-A336-4519-A0DA-C72D4C8B4700}" sibTransId="{96123651-A495-4E39-8EE1-B18810C63021}"/>
    <dgm:cxn modelId="{3BAB616D-76DD-41A9-8B66-07386BB437C3}" type="presOf" srcId="{DB113F4A-8A71-49B1-A077-1F4BDFF87037}" destId="{55E3D0C9-EB34-44E2-BB37-8E2F78846D95}" srcOrd="0" destOrd="0" presId="urn:microsoft.com/office/officeart/2008/layout/LinedList"/>
    <dgm:cxn modelId="{E212C186-068F-4B4F-8466-9F2E3EEC48F5}" type="presOf" srcId="{6C9A1DBB-D5E4-4C41-9AB4-2BF842D8448A}" destId="{DC1DAE1F-208C-4C1C-BA19-9E32D94BB275}" srcOrd="0" destOrd="0" presId="urn:microsoft.com/office/officeart/2008/layout/LinedList"/>
    <dgm:cxn modelId="{DD0D8DDD-9D4F-479C-A782-C505029A1BB4}" srcId="{A51E4B12-EDFA-467E-BEC7-E8FCC2B2BF93}" destId="{DB113F4A-8A71-49B1-A077-1F4BDFF87037}" srcOrd="1" destOrd="0" parTransId="{B28B0384-F4D5-4190-9582-5B5095BBC1BB}" sibTransId="{1EC2FB10-9046-4839-9B65-52A54801E81C}"/>
    <dgm:cxn modelId="{74833D98-73D4-44AF-B0B3-75B9C1506633}" type="presParOf" srcId="{88A1B83A-4D86-4C16-BDC1-83583C10A211}" destId="{1D34DA90-B88E-4727-9CBC-06CBA8B14FEF}" srcOrd="0" destOrd="0" presId="urn:microsoft.com/office/officeart/2008/layout/LinedList"/>
    <dgm:cxn modelId="{87A6B757-5FFD-40B8-A317-C55771477684}" type="presParOf" srcId="{88A1B83A-4D86-4C16-BDC1-83583C10A211}" destId="{AFBF0B67-B244-40A2-A454-6E4B70B02114}" srcOrd="1" destOrd="0" presId="urn:microsoft.com/office/officeart/2008/layout/LinedList"/>
    <dgm:cxn modelId="{C32CF7E7-106D-4266-B300-C9B9209EFB83}" type="presParOf" srcId="{AFBF0B67-B244-40A2-A454-6E4B70B02114}" destId="{F581001F-35A6-4E9E-A361-20F417481C99}" srcOrd="0" destOrd="0" presId="urn:microsoft.com/office/officeart/2008/layout/LinedList"/>
    <dgm:cxn modelId="{B901F09D-0E1C-4DFD-9BDA-EE844221CCAE}" type="presParOf" srcId="{AFBF0B67-B244-40A2-A454-6E4B70B02114}" destId="{62731979-976A-4CD5-A960-29B6FDD2B4CF}" srcOrd="1" destOrd="0" presId="urn:microsoft.com/office/officeart/2008/layout/LinedList"/>
    <dgm:cxn modelId="{76496DBF-8A14-43D8-A8C0-679966AAEC8F}" type="presParOf" srcId="{88A1B83A-4D86-4C16-BDC1-83583C10A211}" destId="{27EA0818-78CC-4643-9DFA-2DA606566DA9}" srcOrd="2" destOrd="0" presId="urn:microsoft.com/office/officeart/2008/layout/LinedList"/>
    <dgm:cxn modelId="{48250480-053A-4C0D-906C-3695B7613477}" type="presParOf" srcId="{88A1B83A-4D86-4C16-BDC1-83583C10A211}" destId="{75B297D1-6905-48DC-8EC0-E9852D0EBFE6}" srcOrd="3" destOrd="0" presId="urn:microsoft.com/office/officeart/2008/layout/LinedList"/>
    <dgm:cxn modelId="{F1053FAF-37A4-4EDE-B750-9A00BB4E15B6}" type="presParOf" srcId="{75B297D1-6905-48DC-8EC0-E9852D0EBFE6}" destId="{55E3D0C9-EB34-44E2-BB37-8E2F78846D95}" srcOrd="0" destOrd="0" presId="urn:microsoft.com/office/officeart/2008/layout/LinedList"/>
    <dgm:cxn modelId="{5F6FE52B-6505-45A4-95FA-16C4A174A7FD}" type="presParOf" srcId="{75B297D1-6905-48DC-8EC0-E9852D0EBFE6}" destId="{A04C1A89-CE5B-4C4D-8D4A-CDBA0AC8636C}" srcOrd="1" destOrd="0" presId="urn:microsoft.com/office/officeart/2008/layout/LinedList"/>
    <dgm:cxn modelId="{7B136765-7B5B-4874-A652-EA2A84EE8E5B}" type="presParOf" srcId="{88A1B83A-4D86-4C16-BDC1-83583C10A211}" destId="{6783EE48-F6D4-4CAA-9265-0889432010C4}" srcOrd="4" destOrd="0" presId="urn:microsoft.com/office/officeart/2008/layout/LinedList"/>
    <dgm:cxn modelId="{98D15C4C-88DE-465C-B2F8-E8B99BA5786C}" type="presParOf" srcId="{88A1B83A-4D86-4C16-BDC1-83583C10A211}" destId="{E50D12DE-45B3-4A57-8859-1B73F59E5E4E}" srcOrd="5" destOrd="0" presId="urn:microsoft.com/office/officeart/2008/layout/LinedList"/>
    <dgm:cxn modelId="{26164209-D455-4799-B0F1-ACA0BE1939C5}" type="presParOf" srcId="{E50D12DE-45B3-4A57-8859-1B73F59E5E4E}" destId="{DC1DAE1F-208C-4C1C-BA19-9E32D94BB275}" srcOrd="0" destOrd="0" presId="urn:microsoft.com/office/officeart/2008/layout/LinedList"/>
    <dgm:cxn modelId="{3AF1260E-0E27-4232-B140-ACB2C2672ECD}" type="presParOf" srcId="{E50D12DE-45B3-4A57-8859-1B73F59E5E4E}" destId="{4459A43C-CAF3-4FAB-B96A-2BFB608078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Шаблон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en-US" dirty="0">
              <a:latin typeface="+mj-lt"/>
              <a:ea typeface="Jura" pitchFamily="2" charset="0"/>
            </a:rPr>
            <a:t>URL pattern</a:t>
          </a:r>
          <a:r>
            <a:rPr lang="ru-RU" dirty="0">
              <a:latin typeface="+mj-lt"/>
              <a:ea typeface="Jura" pitchFamily="2" charset="0"/>
            </a:rPr>
            <a:t> (контроллер под капотом)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FAF5063D-49FD-47BA-8B00-C8E6D358C22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755F921B-77E2-4C15-8157-6734B4353B32}" type="parTrans" cxnId="{9C5B0BFD-4A28-41F5-B7FC-1C8F20834CF8}">
      <dgm:prSet/>
      <dgm:spPr/>
      <dgm:t>
        <a:bodyPr/>
        <a:lstStyle/>
        <a:p>
          <a:endParaRPr lang="en-US"/>
        </a:p>
      </dgm:t>
    </dgm:pt>
    <dgm:pt modelId="{80501D82-679A-4300-92F6-AB59CAA49189}" type="sibTrans" cxnId="{9C5B0BFD-4A28-41F5-B7FC-1C8F20834CF8}">
      <dgm:prSet/>
      <dgm:spPr/>
      <dgm:t>
        <a:bodyPr/>
        <a:lstStyle/>
        <a:p>
          <a:endParaRPr lang="en-US"/>
        </a:p>
      </dgm:t>
    </dgm:pt>
    <dgm:pt modelId="{443CDE07-1EE5-4BFE-BDFB-D61E89792A4D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66924BD4-D503-42C9-B8CF-84A1A526F635}" type="parTrans" cxnId="{2815EB15-6F0C-4976-A210-609549005721}">
      <dgm:prSet/>
      <dgm:spPr/>
      <dgm:t>
        <a:bodyPr/>
        <a:lstStyle/>
        <a:p>
          <a:endParaRPr lang="en-US"/>
        </a:p>
      </dgm:t>
    </dgm:pt>
    <dgm:pt modelId="{3E10C83D-E342-44BB-9CA0-732EACCEDAC5}" type="sibTrans" cxnId="{2815EB15-6F0C-4976-A210-609549005721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5C5C4E9-C48E-46CB-8B81-D98F229DF481}" type="pres">
      <dgm:prSet presAssocID="{1C469CBD-7A1C-46AD-BEE2-8C7EF3C4F55B}" presName="wedge4" presStyleLbl="node1" presStyleIdx="3" presStyleCnt="4"/>
      <dgm:spPr/>
    </dgm:pt>
    <dgm:pt modelId="{C8DBB26C-6DEC-4407-957D-B1ED3006598E}" type="pres">
      <dgm:prSet presAssocID="{1C469CBD-7A1C-46AD-BEE2-8C7EF3C4F55B}" presName="dummy4a" presStyleCnt="0"/>
      <dgm:spPr/>
    </dgm:pt>
    <dgm:pt modelId="{48AF18B0-6172-4DD9-B7A0-5680AFDECC12}" type="pres">
      <dgm:prSet presAssocID="{1C469CBD-7A1C-46AD-BEE2-8C7EF3C4F55B}" presName="dummy4b" presStyleCnt="0"/>
      <dgm:spPr/>
    </dgm:pt>
    <dgm:pt modelId="{B13B6386-EA8F-4CB5-92F6-CBE252C1C272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6B35606-11BF-4CCA-A385-AB727D4790BD}" type="pres">
      <dgm:prSet presAssocID="{3E10C83D-E342-44BB-9CA0-732EACCEDAC5}" presName="arrowWedge1" presStyleLbl="fgSibTrans2D1" presStyleIdx="0" presStyleCnt="4"/>
      <dgm:spPr/>
    </dgm:pt>
    <dgm:pt modelId="{331FA581-6681-48C2-AB4C-A7C9BB093978}" type="pres">
      <dgm:prSet presAssocID="{1F5CE589-AE00-45BD-8BC6-9D1A81BFCC90}" presName="arrowWedge2" presStyleLbl="fgSibTrans2D1" presStyleIdx="1" presStyleCnt="4"/>
      <dgm:spPr/>
    </dgm:pt>
    <dgm:pt modelId="{B7937E68-89E3-4A0B-AE11-3C5C4304FE2E}" type="pres">
      <dgm:prSet presAssocID="{948F90B5-6E86-418A-B541-104F7A70823D}" presName="arrowWedge3" presStyleLbl="fgSibTrans2D1" presStyleIdx="2" presStyleCnt="4"/>
      <dgm:spPr/>
    </dgm:pt>
    <dgm:pt modelId="{F586C6E8-44BE-4505-818F-0B391349EFC0}" type="pres">
      <dgm:prSet presAssocID="{80501D82-679A-4300-92F6-AB59CAA49189}" presName="arrowWedge4" presStyleLbl="fgSibTrans2D1" presStyleIdx="3" presStyleCnt="4"/>
      <dgm:spPr/>
    </dgm:pt>
  </dgm:ptLst>
  <dgm:cxnLst>
    <dgm:cxn modelId="{2815EB15-6F0C-4976-A210-609549005721}" srcId="{1C469CBD-7A1C-46AD-BEE2-8C7EF3C4F55B}" destId="{443CDE07-1EE5-4BFE-BDFB-D61E89792A4D}" srcOrd="0" destOrd="0" parTransId="{66924BD4-D503-42C9-B8CF-84A1A526F635}" sibTransId="{3E10C83D-E342-44BB-9CA0-732EACCEDAC5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58147E30-81F6-4A04-85CA-D300009A87E5}" type="presOf" srcId="{443CDE07-1EE5-4BFE-BDFB-D61E89792A4D}" destId="{5C060A4C-8FFA-4B01-8C07-62E63987F9F8}" srcOrd="0" destOrd="0" presId="urn:microsoft.com/office/officeart/2005/8/layout/cycle8"/>
    <dgm:cxn modelId="{77EAE734-078A-4D8D-92C9-BB2A8E4F73AE}" type="presOf" srcId="{18C3948D-DFFA-4E6E-A70A-521F124D12D7}" destId="{DECA03E6-E9C2-4E8C-8A17-CA5A0672E96A}" srcOrd="1" destOrd="0" presId="urn:microsoft.com/office/officeart/2005/8/layout/cycle8"/>
    <dgm:cxn modelId="{F74D4A5F-06B3-4808-870E-9F2578C23929}" type="presOf" srcId="{443CDE07-1EE5-4BFE-BDFB-D61E89792A4D}" destId="{42400722-9723-4F5E-AC7D-24C311EDA1B9}" srcOrd="1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2CA7764C-A431-40EB-A159-C561B678F72B}" type="presOf" srcId="{18C3948D-DFFA-4E6E-A70A-521F124D12D7}" destId="{C7018D7E-E2E1-4631-A626-9D62752AC46C}" srcOrd="0" destOrd="0" presId="urn:microsoft.com/office/officeart/2005/8/layout/cycle8"/>
    <dgm:cxn modelId="{939FE651-547D-49E3-B0F9-8905C84649FE}" type="presOf" srcId="{DAB71F03-91FB-4D49-97C4-B8288073BF74}" destId="{45C5CB75-4EDD-4D6C-A2EE-9BDFACF66F19}" srcOrd="1" destOrd="0" presId="urn:microsoft.com/office/officeart/2005/8/layout/cycle8"/>
    <dgm:cxn modelId="{B4CF43B2-F34B-453A-B6F3-F69224758A82}" type="presOf" srcId="{DAB71F03-91FB-4D49-97C4-B8288073BF74}" destId="{215BC210-8CA4-45BF-BE61-37F1D5110A13}" srcOrd="0" destOrd="0" presId="urn:microsoft.com/office/officeart/2005/8/layout/cycle8"/>
    <dgm:cxn modelId="{D10F04B6-5F58-49F9-9266-0661207117F8}" type="presOf" srcId="{FAF5063D-49FD-47BA-8B00-C8E6D358C227}" destId="{B13B6386-EA8F-4CB5-92F6-CBE252C1C272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9A1F24EB-956B-4124-B598-CD2EB1C65DD4}" type="presOf" srcId="{FAF5063D-49FD-47BA-8B00-C8E6D358C227}" destId="{65C5C4E9-C48E-46CB-8B81-D98F229DF481}" srcOrd="0" destOrd="0" presId="urn:microsoft.com/office/officeart/2005/8/layout/cycle8"/>
    <dgm:cxn modelId="{9C5B0BFD-4A28-41F5-B7FC-1C8F20834CF8}" srcId="{1C469CBD-7A1C-46AD-BEE2-8C7EF3C4F55B}" destId="{FAF5063D-49FD-47BA-8B00-C8E6D358C227}" srcOrd="3" destOrd="0" parTransId="{755F921B-77E2-4C15-8157-6734B4353B32}" sibTransId="{80501D82-679A-4300-92F6-AB59CAA49189}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42A613D-00E8-4F8C-B683-4493B53F7E3F}" type="presParOf" srcId="{02123F4A-C1DA-4730-B338-D009E97B2F2C}" destId="{65C5C4E9-C48E-46CB-8B81-D98F229DF481}" srcOrd="12" destOrd="0" presId="urn:microsoft.com/office/officeart/2005/8/layout/cycle8"/>
    <dgm:cxn modelId="{43FE3A53-C248-40F9-8B12-B907F9418271}" type="presParOf" srcId="{02123F4A-C1DA-4730-B338-D009E97B2F2C}" destId="{C8DBB26C-6DEC-4407-957D-B1ED3006598E}" srcOrd="13" destOrd="0" presId="urn:microsoft.com/office/officeart/2005/8/layout/cycle8"/>
    <dgm:cxn modelId="{FC6F75F5-2F1B-47FE-A525-7064AB056AE4}" type="presParOf" srcId="{02123F4A-C1DA-4730-B338-D009E97B2F2C}" destId="{48AF18B0-6172-4DD9-B7A0-5680AFDECC12}" srcOrd="14" destOrd="0" presId="urn:microsoft.com/office/officeart/2005/8/layout/cycle8"/>
    <dgm:cxn modelId="{D9CB295D-7883-423E-ADF2-B30208F8CEB5}" type="presParOf" srcId="{02123F4A-C1DA-4730-B338-D009E97B2F2C}" destId="{B13B6386-EA8F-4CB5-92F6-CBE252C1C272}" srcOrd="15" destOrd="0" presId="urn:microsoft.com/office/officeart/2005/8/layout/cycle8"/>
    <dgm:cxn modelId="{205A9D41-BB9E-4269-BD6D-43110AFEB289}" type="presParOf" srcId="{02123F4A-C1DA-4730-B338-D009E97B2F2C}" destId="{16B35606-11BF-4CCA-A385-AB727D4790BD}" srcOrd="16" destOrd="0" presId="urn:microsoft.com/office/officeart/2005/8/layout/cycle8"/>
    <dgm:cxn modelId="{238D3DFF-3D68-478C-A2B4-7CA91C97215F}" type="presParOf" srcId="{02123F4A-C1DA-4730-B338-D009E97B2F2C}" destId="{331FA581-6681-48C2-AB4C-A7C9BB093978}" srcOrd="17" destOrd="0" presId="urn:microsoft.com/office/officeart/2005/8/layout/cycle8"/>
    <dgm:cxn modelId="{A6B9181B-45A4-4976-B27E-7120D7035252}" type="presParOf" srcId="{02123F4A-C1DA-4730-B338-D009E97B2F2C}" destId="{B7937E68-89E3-4A0B-AE11-3C5C4304FE2E}" srcOrd="18" destOrd="0" presId="urn:microsoft.com/office/officeart/2005/8/layout/cycle8"/>
    <dgm:cxn modelId="{0B9A8A3C-2F87-4EB8-980E-0FE39CC1E2E4}" type="presParOf" srcId="{02123F4A-C1DA-4730-B338-D009E97B2F2C}" destId="{F586C6E8-44BE-4505-818F-0B391349EFC0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D08C90A-9487-4507-9CFE-6BCD159B060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195781D-5B6C-4543-9DDC-05431B53C95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компонент проекта </a:t>
          </a:r>
          <a:r>
            <a:rPr lang="en-US" dirty="0">
              <a:latin typeface="+mj-lt"/>
              <a:ea typeface="Jura" pitchFamily="2" charset="0"/>
            </a:rPr>
            <a:t>Django</a:t>
          </a:r>
        </a:p>
      </dgm:t>
    </dgm:pt>
    <dgm:pt modelId="{32DB9496-81AC-47A4-A950-82A0D924AFBA}" type="parTrans" cxnId="{F5952DCB-6FC5-41E2-B864-ADB45C4500C4}">
      <dgm:prSet/>
      <dgm:spPr/>
      <dgm:t>
        <a:bodyPr/>
        <a:lstStyle/>
        <a:p>
          <a:endParaRPr lang="en-US"/>
        </a:p>
      </dgm:t>
    </dgm:pt>
    <dgm:pt modelId="{8E462266-5C3A-4F29-8401-D2EA6CF9D891}" type="sibTrans" cxnId="{F5952DCB-6FC5-41E2-B864-ADB45C4500C4}">
      <dgm:prSet/>
      <dgm:spPr/>
      <dgm:t>
        <a:bodyPr/>
        <a:lstStyle/>
        <a:p>
          <a:endParaRPr lang="en-US"/>
        </a:p>
      </dgm:t>
    </dgm:pt>
    <dgm:pt modelId="{3BBD3037-D901-44A6-B210-C065F01EB880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представляет из себя папку с </a:t>
          </a:r>
          <a:r>
            <a:rPr lang="en-US" dirty="0">
              <a:latin typeface="+mj-lt"/>
              <a:ea typeface="Jura" pitchFamily="2" charset="0"/>
            </a:rPr>
            <a:t>Python </a:t>
          </a:r>
          <a:r>
            <a:rPr lang="ru-RU" dirty="0">
              <a:latin typeface="+mj-lt"/>
              <a:ea typeface="Jura" pitchFamily="2" charset="0"/>
            </a:rPr>
            <a:t>файлами</a:t>
          </a:r>
          <a:endParaRPr lang="en-US" dirty="0">
            <a:latin typeface="+mj-lt"/>
            <a:ea typeface="Jura" pitchFamily="2" charset="0"/>
          </a:endParaRPr>
        </a:p>
      </dgm:t>
    </dgm:pt>
    <dgm:pt modelId="{9E337E2A-3F82-412C-9E46-F1EECE0F7FDF}" type="parTrans" cxnId="{D253880E-2B5A-4700-9B02-030680FDFDDC}">
      <dgm:prSet/>
      <dgm:spPr/>
      <dgm:t>
        <a:bodyPr/>
        <a:lstStyle/>
        <a:p>
          <a:endParaRPr lang="en-US"/>
        </a:p>
      </dgm:t>
    </dgm:pt>
    <dgm:pt modelId="{28C6A97D-01FE-4A82-8EBF-C1C1ABC325C8}" type="sibTrans" cxnId="{D253880E-2B5A-4700-9B02-030680FDFDDC}">
      <dgm:prSet/>
      <dgm:spPr/>
      <dgm:t>
        <a:bodyPr/>
        <a:lstStyle/>
        <a:p>
          <a:endParaRPr lang="en-US"/>
        </a:p>
      </dgm:t>
    </dgm:pt>
    <dgm:pt modelId="{91D97C2B-896F-439D-B9A7-12994AACEB34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каждый </a:t>
          </a:r>
          <a:r>
            <a:rPr lang="en-US" dirty="0">
              <a:latin typeface="+mj-lt"/>
              <a:ea typeface="Jura" pitchFamily="2" charset="0"/>
            </a:rPr>
            <a:t>app </a:t>
          </a:r>
          <a:r>
            <a:rPr lang="ru-RU" dirty="0">
              <a:latin typeface="+mj-lt"/>
              <a:ea typeface="Jura" pitchFamily="2" charset="0"/>
            </a:rPr>
            <a:t>отвечает за некоторый функционал сайта</a:t>
          </a:r>
          <a:endParaRPr lang="en-US" dirty="0">
            <a:latin typeface="+mj-lt"/>
            <a:ea typeface="Jura" pitchFamily="2" charset="0"/>
          </a:endParaRPr>
        </a:p>
      </dgm:t>
    </dgm:pt>
    <dgm:pt modelId="{AF6D843B-7D0A-46CB-94C6-525024F6A8F8}" type="parTrans" cxnId="{6F9E1E4A-237F-441B-BE21-574A06D196FE}">
      <dgm:prSet/>
      <dgm:spPr/>
      <dgm:t>
        <a:bodyPr/>
        <a:lstStyle/>
        <a:p>
          <a:endParaRPr lang="en-US"/>
        </a:p>
      </dgm:t>
    </dgm:pt>
    <dgm:pt modelId="{14F7AD72-5677-40B2-A5EB-F979174F24AF}" type="sibTrans" cxnId="{6F9E1E4A-237F-441B-BE21-574A06D196FE}">
      <dgm:prSet/>
      <dgm:spPr/>
      <dgm:t>
        <a:bodyPr/>
        <a:lstStyle/>
        <a:p>
          <a:endParaRPr lang="en-US"/>
        </a:p>
      </dgm:t>
    </dgm:pt>
    <dgm:pt modelId="{9A700A12-CBA6-4421-8580-FAFED4FD7117}" type="pres">
      <dgm:prSet presAssocID="{AD08C90A-9487-4507-9CFE-6BCD159B0600}" presName="linear" presStyleCnt="0">
        <dgm:presLayoutVars>
          <dgm:animLvl val="lvl"/>
          <dgm:resizeHandles val="exact"/>
        </dgm:presLayoutVars>
      </dgm:prSet>
      <dgm:spPr/>
    </dgm:pt>
    <dgm:pt modelId="{89EDF399-3226-4C4E-BE27-401C630F178B}" type="pres">
      <dgm:prSet presAssocID="{4195781D-5B6C-4543-9DDC-05431B53C9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1F211C-7AFC-4E3D-BE73-4AC136C44E5E}" type="pres">
      <dgm:prSet presAssocID="{8E462266-5C3A-4F29-8401-D2EA6CF9D891}" presName="spacer" presStyleCnt="0"/>
      <dgm:spPr/>
    </dgm:pt>
    <dgm:pt modelId="{AD787066-CF3A-4E87-A52A-04AF242CAFF5}" type="pres">
      <dgm:prSet presAssocID="{3BBD3037-D901-44A6-B210-C065F01EB8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297C0A-351B-4A68-A373-51F0A904C267}" type="pres">
      <dgm:prSet presAssocID="{28C6A97D-01FE-4A82-8EBF-C1C1ABC325C8}" presName="spacer" presStyleCnt="0"/>
      <dgm:spPr/>
    </dgm:pt>
    <dgm:pt modelId="{8B6C99BC-E697-4F4A-BAE3-95AC85F02AA7}" type="pres">
      <dgm:prSet presAssocID="{91D97C2B-896F-439D-B9A7-12994AACEB3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253880E-2B5A-4700-9B02-030680FDFDDC}" srcId="{AD08C90A-9487-4507-9CFE-6BCD159B0600}" destId="{3BBD3037-D901-44A6-B210-C065F01EB880}" srcOrd="1" destOrd="0" parTransId="{9E337E2A-3F82-412C-9E46-F1EECE0F7FDF}" sibTransId="{28C6A97D-01FE-4A82-8EBF-C1C1ABC325C8}"/>
    <dgm:cxn modelId="{294D4F34-9DB2-4214-A026-33DEF1A9A07C}" type="presOf" srcId="{91D97C2B-896F-439D-B9A7-12994AACEB34}" destId="{8B6C99BC-E697-4F4A-BAE3-95AC85F02AA7}" srcOrd="0" destOrd="0" presId="urn:microsoft.com/office/officeart/2005/8/layout/vList2"/>
    <dgm:cxn modelId="{6F9E1E4A-237F-441B-BE21-574A06D196FE}" srcId="{AD08C90A-9487-4507-9CFE-6BCD159B0600}" destId="{91D97C2B-896F-439D-B9A7-12994AACEB34}" srcOrd="2" destOrd="0" parTransId="{AF6D843B-7D0A-46CB-94C6-525024F6A8F8}" sibTransId="{14F7AD72-5677-40B2-A5EB-F979174F24AF}"/>
    <dgm:cxn modelId="{00A5A357-2D5B-45A2-A409-71F38EFD09C3}" type="presOf" srcId="{AD08C90A-9487-4507-9CFE-6BCD159B0600}" destId="{9A700A12-CBA6-4421-8580-FAFED4FD7117}" srcOrd="0" destOrd="0" presId="urn:microsoft.com/office/officeart/2005/8/layout/vList2"/>
    <dgm:cxn modelId="{F5952DCB-6FC5-41E2-B864-ADB45C4500C4}" srcId="{AD08C90A-9487-4507-9CFE-6BCD159B0600}" destId="{4195781D-5B6C-4543-9DDC-05431B53C955}" srcOrd="0" destOrd="0" parTransId="{32DB9496-81AC-47A4-A950-82A0D924AFBA}" sibTransId="{8E462266-5C3A-4F29-8401-D2EA6CF9D891}"/>
    <dgm:cxn modelId="{74F44DF0-BD16-4A7C-9CAA-798D3A346090}" type="presOf" srcId="{4195781D-5B6C-4543-9DDC-05431B53C955}" destId="{89EDF399-3226-4C4E-BE27-401C630F178B}" srcOrd="0" destOrd="0" presId="urn:microsoft.com/office/officeart/2005/8/layout/vList2"/>
    <dgm:cxn modelId="{9F67BCFE-CB17-442A-B8E4-39E020F89176}" type="presOf" srcId="{3BBD3037-D901-44A6-B210-C065F01EB880}" destId="{AD787066-CF3A-4E87-A52A-04AF242CAFF5}" srcOrd="0" destOrd="0" presId="urn:microsoft.com/office/officeart/2005/8/layout/vList2"/>
    <dgm:cxn modelId="{F1437170-AC0B-4F87-8022-18189AC925A7}" type="presParOf" srcId="{9A700A12-CBA6-4421-8580-FAFED4FD7117}" destId="{89EDF399-3226-4C4E-BE27-401C630F178B}" srcOrd="0" destOrd="0" presId="urn:microsoft.com/office/officeart/2005/8/layout/vList2"/>
    <dgm:cxn modelId="{7F26A487-21C3-4318-A1F3-05BA0B9F7831}" type="presParOf" srcId="{9A700A12-CBA6-4421-8580-FAFED4FD7117}" destId="{0F1F211C-7AFC-4E3D-BE73-4AC136C44E5E}" srcOrd="1" destOrd="0" presId="urn:microsoft.com/office/officeart/2005/8/layout/vList2"/>
    <dgm:cxn modelId="{89AABDE5-E174-4F4F-9531-1EFD163CA90C}" type="presParOf" srcId="{9A700A12-CBA6-4421-8580-FAFED4FD7117}" destId="{AD787066-CF3A-4E87-A52A-04AF242CAFF5}" srcOrd="2" destOrd="0" presId="urn:microsoft.com/office/officeart/2005/8/layout/vList2"/>
    <dgm:cxn modelId="{B5EEC019-5C83-41D8-A4C0-C4CD5141650E}" type="presParOf" srcId="{9A700A12-CBA6-4421-8580-FAFED4FD7117}" destId="{FB297C0A-351B-4A68-A373-51F0A904C267}" srcOrd="3" destOrd="0" presId="urn:microsoft.com/office/officeart/2005/8/layout/vList2"/>
    <dgm:cxn modelId="{07F68372-0D3B-4285-A02A-20200324D036}" type="presParOf" srcId="{9A700A12-CBA6-4421-8580-FAFED4FD7117}" destId="{8B6C99BC-E697-4F4A-BAE3-95AC85F02A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3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3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3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3"/>
      <dgm:spPr/>
    </dgm:pt>
    <dgm:pt modelId="{4513BD68-92C3-4D73-A1EC-F93DDC5BDD2C}" type="pres">
      <dgm:prSet presAssocID="{1F5CE589-AE00-45BD-8BC6-9D1A81BFCC90}" presName="arrowWedge2" presStyleLbl="fgSibTrans2D1" presStyleIdx="1" presStyleCnt="3"/>
      <dgm:spPr/>
    </dgm:pt>
    <dgm:pt modelId="{A4D2C58A-BE98-492D-8E2C-AFD599CC5FE0}" type="pres">
      <dgm:prSet presAssocID="{948F90B5-6E86-418A-B541-104F7A70823D}" presName="arrowWedge3" presStyleLbl="fgSibTrans2D1" presStyleIdx="2" presStyleCnt="3"/>
      <dgm:spPr/>
    </dgm:pt>
  </dgm:ptLst>
  <dgm:cxnLst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2A79C193-EE6F-4831-A71F-6A6A80DDB332}" type="presParOf" srcId="{02123F4A-C1DA-4730-B338-D009E97B2F2C}" destId="{E6724DA4-DEDE-49AA-8C64-80DEAFC725B6}" srcOrd="12" destOrd="0" presId="urn:microsoft.com/office/officeart/2005/8/layout/cycle8"/>
    <dgm:cxn modelId="{86E1A63C-374E-4789-98FF-45EAE478E1F8}" type="presParOf" srcId="{02123F4A-C1DA-4730-B338-D009E97B2F2C}" destId="{4513BD68-92C3-4D73-A1EC-F93DDC5BDD2C}" srcOrd="13" destOrd="0" presId="urn:microsoft.com/office/officeart/2005/8/layout/cycle8"/>
    <dgm:cxn modelId="{18D7A64C-4991-47B9-8D8D-4F29F8E5FDF7}" type="presParOf" srcId="{02123F4A-C1DA-4730-B338-D009E97B2F2C}" destId="{A4D2C58A-BE98-492D-8E2C-AFD599CC5FE0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+mj-lt"/>
            </a:rPr>
            <a:t>Центральный компонент</a:t>
          </a:r>
          <a:endParaRPr lang="en-US" dirty="0">
            <a:latin typeface="+mj-lt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j-lt"/>
            </a:rPr>
            <a:t>Хранит данные</a:t>
          </a:r>
          <a:r>
            <a:rPr lang="en-US" dirty="0">
              <a:latin typeface="+mj-lt"/>
            </a:rPr>
            <a:t>/</a:t>
          </a:r>
          <a:r>
            <a:rPr lang="ru-RU" dirty="0">
              <a:latin typeface="+mj-lt"/>
            </a:rPr>
            <a:t>состояние</a:t>
          </a:r>
          <a:endParaRPr lang="en-US" dirty="0">
            <a:latin typeface="+mj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dirty="0">
              <a:latin typeface="+mj-lt"/>
            </a:rPr>
            <a:t>Содержит бизнесс-логику</a:t>
          </a:r>
          <a:endParaRPr lang="en-US" dirty="0">
            <a:latin typeface="+mj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BA82A314-F348-4D61-AE60-ED2A68ED4A91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4D3DA02E-F0AE-48B0-B053-EBBDDA74ACB0}" type="pres">
      <dgm:prSet presAssocID="{FE6C6D49-236F-41A6-A7E2-E8633E962D75}" presName="thickLine" presStyleLbl="alignNode1" presStyleIdx="0" presStyleCnt="3"/>
      <dgm:spPr/>
    </dgm:pt>
    <dgm:pt modelId="{F1386639-4801-4423-9A4F-C670537CE22E}" type="pres">
      <dgm:prSet presAssocID="{FE6C6D49-236F-41A6-A7E2-E8633E962D75}" presName="horz1" presStyleCnt="0"/>
      <dgm:spPr/>
    </dgm:pt>
    <dgm:pt modelId="{C15E2EE9-29D4-4A89-973D-33EA58B533AE}" type="pres">
      <dgm:prSet presAssocID="{FE6C6D49-236F-41A6-A7E2-E8633E962D75}" presName="tx1" presStyleLbl="revTx" presStyleIdx="0" presStyleCnt="3"/>
      <dgm:spPr/>
    </dgm:pt>
    <dgm:pt modelId="{2B4D1C0C-B971-47D0-B7A6-0229EF22EA98}" type="pres">
      <dgm:prSet presAssocID="{FE6C6D49-236F-41A6-A7E2-E8633E962D75}" presName="vert1" presStyleCnt="0"/>
      <dgm:spPr/>
    </dgm:pt>
    <dgm:pt modelId="{60A7341F-03DE-4ABB-997F-19C1915D9590}" type="pres">
      <dgm:prSet presAssocID="{48661507-86B6-48D2-AA40-3AB1064ECA1B}" presName="thickLine" presStyleLbl="alignNode1" presStyleIdx="1" presStyleCnt="3"/>
      <dgm:spPr/>
    </dgm:pt>
    <dgm:pt modelId="{79B66DDF-8348-42A9-A501-94001ACF3482}" type="pres">
      <dgm:prSet presAssocID="{48661507-86B6-48D2-AA40-3AB1064ECA1B}" presName="horz1" presStyleCnt="0"/>
      <dgm:spPr/>
    </dgm:pt>
    <dgm:pt modelId="{503D1A75-8C71-4936-9230-5D558EC74350}" type="pres">
      <dgm:prSet presAssocID="{48661507-86B6-48D2-AA40-3AB1064ECA1B}" presName="tx1" presStyleLbl="revTx" presStyleIdx="1" presStyleCnt="3"/>
      <dgm:spPr/>
    </dgm:pt>
    <dgm:pt modelId="{83EA5D07-346E-429A-B109-B8C4D24E7A9E}" type="pres">
      <dgm:prSet presAssocID="{48661507-86B6-48D2-AA40-3AB1064ECA1B}" presName="vert1" presStyleCnt="0"/>
      <dgm:spPr/>
    </dgm:pt>
    <dgm:pt modelId="{0C8EBC8A-025A-4346-8F0F-0D45FFBB922A}" type="pres">
      <dgm:prSet presAssocID="{3C0F29EA-D10F-4E6A-9432-A70E4CFEEEF2}" presName="thickLine" presStyleLbl="alignNode1" presStyleIdx="2" presStyleCnt="3"/>
      <dgm:spPr/>
    </dgm:pt>
    <dgm:pt modelId="{5973BB27-26FA-4241-B532-FFD9836F895B}" type="pres">
      <dgm:prSet presAssocID="{3C0F29EA-D10F-4E6A-9432-A70E4CFEEEF2}" presName="horz1" presStyleCnt="0"/>
      <dgm:spPr/>
    </dgm:pt>
    <dgm:pt modelId="{8E384B76-7972-40BC-9B36-49DF0BC552FF}" type="pres">
      <dgm:prSet presAssocID="{3C0F29EA-D10F-4E6A-9432-A70E4CFEEEF2}" presName="tx1" presStyleLbl="revTx" presStyleIdx="2" presStyleCnt="3"/>
      <dgm:spPr/>
    </dgm:pt>
    <dgm:pt modelId="{458AD813-325E-4BC0-B00C-E5B862BB4B1C}" type="pres">
      <dgm:prSet presAssocID="{3C0F29EA-D10F-4E6A-9432-A70E4CFEEEF2}" presName="vert1" presStyleCnt="0"/>
      <dgm:spPr/>
    </dgm:pt>
  </dgm:ptLst>
  <dgm:cxnLst>
    <dgm:cxn modelId="{8AB41233-3B67-4BF3-987E-3E3A0FBF81C1}" type="presOf" srcId="{48661507-86B6-48D2-AA40-3AB1064ECA1B}" destId="{503D1A75-8C71-4936-9230-5D558EC74350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B8328E51-6237-4E33-B391-D089E7811039}" type="presOf" srcId="{3C0F29EA-D10F-4E6A-9432-A70E4CFEEEF2}" destId="{8E384B76-7972-40BC-9B36-49DF0BC552FF}" srcOrd="0" destOrd="0" presId="urn:microsoft.com/office/officeart/2008/layout/LinedList"/>
    <dgm:cxn modelId="{67A31EB0-9110-4A7F-81BA-20341F9222BB}" type="presOf" srcId="{FE6C6D49-236F-41A6-A7E2-E8633E962D75}" destId="{C15E2EE9-29D4-4A89-973D-33EA58B533AE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DC8E42DD-DE3A-4229-8FE2-BD0F555E5F9E}" type="presOf" srcId="{71D407DC-AFC5-4732-9986-AB601EF48EDE}" destId="{BA82A314-F348-4D61-AE60-ED2A68ED4A91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DCB13991-A617-4CFC-A528-6DF756D7F339}" type="presParOf" srcId="{BA82A314-F348-4D61-AE60-ED2A68ED4A91}" destId="{4D3DA02E-F0AE-48B0-B053-EBBDDA74ACB0}" srcOrd="0" destOrd="0" presId="urn:microsoft.com/office/officeart/2008/layout/LinedList"/>
    <dgm:cxn modelId="{74FE92B6-F7EB-4F5D-89A2-40C267C43738}" type="presParOf" srcId="{BA82A314-F348-4D61-AE60-ED2A68ED4A91}" destId="{F1386639-4801-4423-9A4F-C670537CE22E}" srcOrd="1" destOrd="0" presId="urn:microsoft.com/office/officeart/2008/layout/LinedList"/>
    <dgm:cxn modelId="{C2A2CCF1-0749-4DD4-87F2-8630F032ED3E}" type="presParOf" srcId="{F1386639-4801-4423-9A4F-C670537CE22E}" destId="{C15E2EE9-29D4-4A89-973D-33EA58B533AE}" srcOrd="0" destOrd="0" presId="urn:microsoft.com/office/officeart/2008/layout/LinedList"/>
    <dgm:cxn modelId="{9C94FC01-9335-4CF0-B529-3C3A0AB6E32A}" type="presParOf" srcId="{F1386639-4801-4423-9A4F-C670537CE22E}" destId="{2B4D1C0C-B971-47D0-B7A6-0229EF22EA98}" srcOrd="1" destOrd="0" presId="urn:microsoft.com/office/officeart/2008/layout/LinedList"/>
    <dgm:cxn modelId="{35B0258B-2DB1-4130-A9F2-DDA1D1DDF648}" type="presParOf" srcId="{BA82A314-F348-4D61-AE60-ED2A68ED4A91}" destId="{60A7341F-03DE-4ABB-997F-19C1915D9590}" srcOrd="2" destOrd="0" presId="urn:microsoft.com/office/officeart/2008/layout/LinedList"/>
    <dgm:cxn modelId="{B37505B2-F516-432E-A468-4BEF89189993}" type="presParOf" srcId="{BA82A314-F348-4D61-AE60-ED2A68ED4A91}" destId="{79B66DDF-8348-42A9-A501-94001ACF3482}" srcOrd="3" destOrd="0" presId="urn:microsoft.com/office/officeart/2008/layout/LinedList"/>
    <dgm:cxn modelId="{19FF33BE-27AE-497E-BB1C-999BA76FCC11}" type="presParOf" srcId="{79B66DDF-8348-42A9-A501-94001ACF3482}" destId="{503D1A75-8C71-4936-9230-5D558EC74350}" srcOrd="0" destOrd="0" presId="urn:microsoft.com/office/officeart/2008/layout/LinedList"/>
    <dgm:cxn modelId="{DC60131D-9343-4B35-9E08-EFCE8AC2E652}" type="presParOf" srcId="{79B66DDF-8348-42A9-A501-94001ACF3482}" destId="{83EA5D07-346E-429A-B109-B8C4D24E7A9E}" srcOrd="1" destOrd="0" presId="urn:microsoft.com/office/officeart/2008/layout/LinedList"/>
    <dgm:cxn modelId="{74BAAFE5-F4A9-46AA-9E05-97BA38582DD2}" type="presParOf" srcId="{BA82A314-F348-4D61-AE60-ED2A68ED4A91}" destId="{0C8EBC8A-025A-4346-8F0F-0D45FFBB922A}" srcOrd="4" destOrd="0" presId="urn:microsoft.com/office/officeart/2008/layout/LinedList"/>
    <dgm:cxn modelId="{DA9DA5A1-2F60-4197-B964-683E6C09692B}" type="presParOf" srcId="{BA82A314-F348-4D61-AE60-ED2A68ED4A91}" destId="{5973BB27-26FA-4241-B532-FFD9836F895B}" srcOrd="5" destOrd="0" presId="urn:microsoft.com/office/officeart/2008/layout/LinedList"/>
    <dgm:cxn modelId="{0E5247FB-4397-48C0-9168-C8569D0875D3}" type="presParOf" srcId="{5973BB27-26FA-4241-B532-FFD9836F895B}" destId="{8E384B76-7972-40BC-9B36-49DF0BC552FF}" srcOrd="0" destOrd="0" presId="urn:microsoft.com/office/officeart/2008/layout/LinedList"/>
    <dgm:cxn modelId="{E292FD1B-BBC6-44CE-A3B7-BD3A1FB5DDFD}" type="presParOf" srcId="{5973BB27-26FA-4241-B532-FFD9836F895B}" destId="{458AD813-325E-4BC0-B00C-E5B862BB4B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en-US" dirty="0">
              <a:latin typeface="+mj-lt"/>
            </a:rPr>
            <a:t>UI</a:t>
          </a: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j-lt"/>
            </a:rPr>
            <a:t>Отображает данные модели</a:t>
          </a:r>
          <a:endParaRPr lang="en-US" dirty="0">
            <a:latin typeface="+mj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+mj-lt"/>
            </a:rPr>
            <a:t>Может</a:t>
          </a:r>
          <a:r>
            <a:rPr lang="ru-RU" dirty="0">
              <a:latin typeface="+mj-lt"/>
            </a:rPr>
            <a:t> содержать бизнесс-логику</a:t>
          </a:r>
          <a:endParaRPr lang="en-US" dirty="0">
            <a:latin typeface="+mj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CE5C8407-0778-4342-B5A8-A3799DC0B660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599EF14E-CE00-434C-A659-0FF8304C930F}" type="pres">
      <dgm:prSet presAssocID="{FE6C6D49-236F-41A6-A7E2-E8633E962D75}" presName="thickLine" presStyleLbl="alignNode1" presStyleIdx="0" presStyleCnt="3"/>
      <dgm:spPr/>
    </dgm:pt>
    <dgm:pt modelId="{C885CC78-B42F-45C6-8C24-222F76918806}" type="pres">
      <dgm:prSet presAssocID="{FE6C6D49-236F-41A6-A7E2-E8633E962D75}" presName="horz1" presStyleCnt="0"/>
      <dgm:spPr/>
    </dgm:pt>
    <dgm:pt modelId="{99EAEA71-3B1B-4938-990D-2C7566D67F9E}" type="pres">
      <dgm:prSet presAssocID="{FE6C6D49-236F-41A6-A7E2-E8633E962D75}" presName="tx1" presStyleLbl="revTx" presStyleIdx="0" presStyleCnt="3"/>
      <dgm:spPr/>
    </dgm:pt>
    <dgm:pt modelId="{43B1973B-B0FF-415E-B1E5-9668436C6382}" type="pres">
      <dgm:prSet presAssocID="{FE6C6D49-236F-41A6-A7E2-E8633E962D75}" presName="vert1" presStyleCnt="0"/>
      <dgm:spPr/>
    </dgm:pt>
    <dgm:pt modelId="{8D09507A-1788-4233-9DDC-50896A1CD55E}" type="pres">
      <dgm:prSet presAssocID="{48661507-86B6-48D2-AA40-3AB1064ECA1B}" presName="thickLine" presStyleLbl="alignNode1" presStyleIdx="1" presStyleCnt="3"/>
      <dgm:spPr/>
    </dgm:pt>
    <dgm:pt modelId="{058862B3-2F4B-419C-994D-735A74BDDC87}" type="pres">
      <dgm:prSet presAssocID="{48661507-86B6-48D2-AA40-3AB1064ECA1B}" presName="horz1" presStyleCnt="0"/>
      <dgm:spPr/>
    </dgm:pt>
    <dgm:pt modelId="{984C6033-A428-4645-B8E7-38A9CB4C73BC}" type="pres">
      <dgm:prSet presAssocID="{48661507-86B6-48D2-AA40-3AB1064ECA1B}" presName="tx1" presStyleLbl="revTx" presStyleIdx="1" presStyleCnt="3"/>
      <dgm:spPr/>
    </dgm:pt>
    <dgm:pt modelId="{98CD15A5-E88C-491B-8C97-5CEAD341F73D}" type="pres">
      <dgm:prSet presAssocID="{48661507-86B6-48D2-AA40-3AB1064ECA1B}" presName="vert1" presStyleCnt="0"/>
      <dgm:spPr/>
    </dgm:pt>
    <dgm:pt modelId="{16249B72-3967-46DB-BF9A-8EE57AEEDC0D}" type="pres">
      <dgm:prSet presAssocID="{3C0F29EA-D10F-4E6A-9432-A70E4CFEEEF2}" presName="thickLine" presStyleLbl="alignNode1" presStyleIdx="2" presStyleCnt="3"/>
      <dgm:spPr/>
    </dgm:pt>
    <dgm:pt modelId="{2CDBECBE-FE2B-402D-973E-DB59ED860058}" type="pres">
      <dgm:prSet presAssocID="{3C0F29EA-D10F-4E6A-9432-A70E4CFEEEF2}" presName="horz1" presStyleCnt="0"/>
      <dgm:spPr/>
    </dgm:pt>
    <dgm:pt modelId="{D959E806-EF73-4C91-99A7-DB1F5E532FE0}" type="pres">
      <dgm:prSet presAssocID="{3C0F29EA-D10F-4E6A-9432-A70E4CFEEEF2}" presName="tx1" presStyleLbl="revTx" presStyleIdx="2" presStyleCnt="3"/>
      <dgm:spPr/>
    </dgm:pt>
    <dgm:pt modelId="{77033579-220B-4E28-9F0C-757FDCBF16F1}" type="pres">
      <dgm:prSet presAssocID="{3C0F29EA-D10F-4E6A-9432-A70E4CFEEEF2}" presName="vert1" presStyleCnt="0"/>
      <dgm:spPr/>
    </dgm:pt>
  </dgm:ptLst>
  <dgm:cxnLst>
    <dgm:cxn modelId="{1082143B-B360-42CD-B2C9-7DBCF5AFCB05}" type="presOf" srcId="{FE6C6D49-236F-41A6-A7E2-E8633E962D75}" destId="{99EAEA71-3B1B-4938-990D-2C7566D67F9E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2D873867-5B7C-4343-8AED-2B6751D428CB}" type="presOf" srcId="{71D407DC-AFC5-4732-9986-AB601EF48EDE}" destId="{CE5C8407-0778-4342-B5A8-A3799DC0B660}" srcOrd="0" destOrd="0" presId="urn:microsoft.com/office/officeart/2008/layout/LinedList"/>
    <dgm:cxn modelId="{053EAD52-8324-406E-8479-8214759C3494}" type="presOf" srcId="{3C0F29EA-D10F-4E6A-9432-A70E4CFEEEF2}" destId="{D959E806-EF73-4C91-99A7-DB1F5E532FE0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3FEAE8-22B3-45D9-ABD3-3BD51396AD39}" type="presOf" srcId="{48661507-86B6-48D2-AA40-3AB1064ECA1B}" destId="{984C6033-A428-4645-B8E7-38A9CB4C73BC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7906A627-91C8-48C8-88D9-FC4D1F3B5098}" type="presParOf" srcId="{CE5C8407-0778-4342-B5A8-A3799DC0B660}" destId="{599EF14E-CE00-434C-A659-0FF8304C930F}" srcOrd="0" destOrd="0" presId="urn:microsoft.com/office/officeart/2008/layout/LinedList"/>
    <dgm:cxn modelId="{CE5F6D19-84C6-497E-A853-7BFC5DFF7997}" type="presParOf" srcId="{CE5C8407-0778-4342-B5A8-A3799DC0B660}" destId="{C885CC78-B42F-45C6-8C24-222F76918806}" srcOrd="1" destOrd="0" presId="urn:microsoft.com/office/officeart/2008/layout/LinedList"/>
    <dgm:cxn modelId="{BCD71A97-BF02-4638-8B96-64C79FF897AB}" type="presParOf" srcId="{C885CC78-B42F-45C6-8C24-222F76918806}" destId="{99EAEA71-3B1B-4938-990D-2C7566D67F9E}" srcOrd="0" destOrd="0" presId="urn:microsoft.com/office/officeart/2008/layout/LinedList"/>
    <dgm:cxn modelId="{2F600420-2326-4621-9D98-C67FFC8C91FE}" type="presParOf" srcId="{C885CC78-B42F-45C6-8C24-222F76918806}" destId="{43B1973B-B0FF-415E-B1E5-9668436C6382}" srcOrd="1" destOrd="0" presId="urn:microsoft.com/office/officeart/2008/layout/LinedList"/>
    <dgm:cxn modelId="{0075A095-7FA8-4332-95AD-8232FB30B098}" type="presParOf" srcId="{CE5C8407-0778-4342-B5A8-A3799DC0B660}" destId="{8D09507A-1788-4233-9DDC-50896A1CD55E}" srcOrd="2" destOrd="0" presId="urn:microsoft.com/office/officeart/2008/layout/LinedList"/>
    <dgm:cxn modelId="{FCEEC491-E75C-42A7-B0D3-F838A12E6234}" type="presParOf" srcId="{CE5C8407-0778-4342-B5A8-A3799DC0B660}" destId="{058862B3-2F4B-419C-994D-735A74BDDC87}" srcOrd="3" destOrd="0" presId="urn:microsoft.com/office/officeart/2008/layout/LinedList"/>
    <dgm:cxn modelId="{84462DA7-982B-40BA-A1C2-5C20C951D80D}" type="presParOf" srcId="{058862B3-2F4B-419C-994D-735A74BDDC87}" destId="{984C6033-A428-4645-B8E7-38A9CB4C73BC}" srcOrd="0" destOrd="0" presId="urn:microsoft.com/office/officeart/2008/layout/LinedList"/>
    <dgm:cxn modelId="{CAC981A1-82DC-4A42-8126-8727E13D1CA0}" type="presParOf" srcId="{058862B3-2F4B-419C-994D-735A74BDDC87}" destId="{98CD15A5-E88C-491B-8C97-5CEAD341F73D}" srcOrd="1" destOrd="0" presId="urn:microsoft.com/office/officeart/2008/layout/LinedList"/>
    <dgm:cxn modelId="{FC45B62A-F131-4316-B7F7-5DA261973F77}" type="presParOf" srcId="{CE5C8407-0778-4342-B5A8-A3799DC0B660}" destId="{16249B72-3967-46DB-BF9A-8EE57AEEDC0D}" srcOrd="4" destOrd="0" presId="urn:microsoft.com/office/officeart/2008/layout/LinedList"/>
    <dgm:cxn modelId="{77E844C6-F99D-4D3F-A683-FF76B8D984A1}" type="presParOf" srcId="{CE5C8407-0778-4342-B5A8-A3799DC0B660}" destId="{2CDBECBE-FE2B-402D-973E-DB59ED860058}" srcOrd="5" destOrd="0" presId="urn:microsoft.com/office/officeart/2008/layout/LinedList"/>
    <dgm:cxn modelId="{C94DDA66-1969-4423-A56C-35C7067DEB82}" type="presParOf" srcId="{2CDBECBE-FE2B-402D-973E-DB59ED860058}" destId="{D959E806-EF73-4C91-99A7-DB1F5E532FE0}" srcOrd="0" destOrd="0" presId="urn:microsoft.com/office/officeart/2008/layout/LinedList"/>
    <dgm:cxn modelId="{4FC9CE27-5984-4A2D-A0B3-2871DA37BF19}" type="presParOf" srcId="{2CDBECBE-FE2B-402D-973E-DB59ED860058}" destId="{77033579-220B-4E28-9F0C-757FDCBF16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+mj-lt"/>
            </a:rPr>
            <a:t>Посредник между моделью и представлением</a:t>
          </a:r>
          <a:endParaRPr lang="en-US" dirty="0">
            <a:latin typeface="+mj-lt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j-lt"/>
            </a:rPr>
            <a:t>Определяет какое представление и с какими данными отображать</a:t>
          </a:r>
          <a:endParaRPr lang="en-US" dirty="0">
            <a:latin typeface="+mj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+mj-lt"/>
            </a:rPr>
            <a:t>Содержит логику управления запросами</a:t>
          </a:r>
          <a:endParaRPr lang="en-US" dirty="0">
            <a:latin typeface="+mj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D7DE22FC-16C1-4FA0-B28C-88B2FBFF7D73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FC4F30F4-CD9E-4E9E-919C-8BB81D53AD2C}" type="pres">
      <dgm:prSet presAssocID="{FE6C6D49-236F-41A6-A7E2-E8633E962D75}" presName="thickLine" presStyleLbl="alignNode1" presStyleIdx="0" presStyleCnt="3"/>
      <dgm:spPr/>
    </dgm:pt>
    <dgm:pt modelId="{04CB5669-194C-405B-8D07-ECBF91C90837}" type="pres">
      <dgm:prSet presAssocID="{FE6C6D49-236F-41A6-A7E2-E8633E962D75}" presName="horz1" presStyleCnt="0"/>
      <dgm:spPr/>
    </dgm:pt>
    <dgm:pt modelId="{0A52843D-E1DE-431A-9FC5-334185A467FF}" type="pres">
      <dgm:prSet presAssocID="{FE6C6D49-236F-41A6-A7E2-E8633E962D75}" presName="tx1" presStyleLbl="revTx" presStyleIdx="0" presStyleCnt="3"/>
      <dgm:spPr/>
    </dgm:pt>
    <dgm:pt modelId="{71398356-EDCA-44EF-B687-388016E0F80E}" type="pres">
      <dgm:prSet presAssocID="{FE6C6D49-236F-41A6-A7E2-E8633E962D75}" presName="vert1" presStyleCnt="0"/>
      <dgm:spPr/>
    </dgm:pt>
    <dgm:pt modelId="{A75913E4-942E-43A7-9A70-211676F149D9}" type="pres">
      <dgm:prSet presAssocID="{48661507-86B6-48D2-AA40-3AB1064ECA1B}" presName="thickLine" presStyleLbl="alignNode1" presStyleIdx="1" presStyleCnt="3"/>
      <dgm:spPr/>
    </dgm:pt>
    <dgm:pt modelId="{54DC268B-29C0-4E78-84EE-2166AB812AF2}" type="pres">
      <dgm:prSet presAssocID="{48661507-86B6-48D2-AA40-3AB1064ECA1B}" presName="horz1" presStyleCnt="0"/>
      <dgm:spPr/>
    </dgm:pt>
    <dgm:pt modelId="{277B4EE4-2D41-4CFB-9E3F-2636F4C4E1FC}" type="pres">
      <dgm:prSet presAssocID="{48661507-86B6-48D2-AA40-3AB1064ECA1B}" presName="tx1" presStyleLbl="revTx" presStyleIdx="1" presStyleCnt="3"/>
      <dgm:spPr/>
    </dgm:pt>
    <dgm:pt modelId="{A1DF2B77-1043-40B2-9149-9CB57EAF256D}" type="pres">
      <dgm:prSet presAssocID="{48661507-86B6-48D2-AA40-3AB1064ECA1B}" presName="vert1" presStyleCnt="0"/>
      <dgm:spPr/>
    </dgm:pt>
    <dgm:pt modelId="{C3F3A799-FA81-4EA6-99A5-55D302673983}" type="pres">
      <dgm:prSet presAssocID="{3C0F29EA-D10F-4E6A-9432-A70E4CFEEEF2}" presName="thickLine" presStyleLbl="alignNode1" presStyleIdx="2" presStyleCnt="3"/>
      <dgm:spPr/>
    </dgm:pt>
    <dgm:pt modelId="{590F3363-95CB-4B6D-A44B-A7FEE38C14C7}" type="pres">
      <dgm:prSet presAssocID="{3C0F29EA-D10F-4E6A-9432-A70E4CFEEEF2}" presName="horz1" presStyleCnt="0"/>
      <dgm:spPr/>
    </dgm:pt>
    <dgm:pt modelId="{78AE632D-14FD-4F03-99AC-B40086F0F809}" type="pres">
      <dgm:prSet presAssocID="{3C0F29EA-D10F-4E6A-9432-A70E4CFEEEF2}" presName="tx1" presStyleLbl="revTx" presStyleIdx="2" presStyleCnt="3"/>
      <dgm:spPr/>
    </dgm:pt>
    <dgm:pt modelId="{4C165269-E618-4261-B52D-4C6C5214751C}" type="pres">
      <dgm:prSet presAssocID="{3C0F29EA-D10F-4E6A-9432-A70E4CFEEEF2}" presName="vert1" presStyleCnt="0"/>
      <dgm:spPr/>
    </dgm:pt>
  </dgm:ptLst>
  <dgm:cxnLst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1DDEE54A-ED26-459E-BF6B-4E9E7B1AE103}" type="presOf" srcId="{48661507-86B6-48D2-AA40-3AB1064ECA1B}" destId="{277B4EE4-2D41-4CFB-9E3F-2636F4C4E1FC}" srcOrd="0" destOrd="0" presId="urn:microsoft.com/office/officeart/2008/layout/LinedList"/>
    <dgm:cxn modelId="{B958527D-662E-4155-A06D-B04A4B919967}" type="presOf" srcId="{3C0F29EA-D10F-4E6A-9432-A70E4CFEEEF2}" destId="{78AE632D-14FD-4F03-99AC-B40086F0F809}" srcOrd="0" destOrd="0" presId="urn:microsoft.com/office/officeart/2008/layout/LinedList"/>
    <dgm:cxn modelId="{4FBC9FBA-C1B5-4D9A-B81D-A4DFF79F0A7F}" type="presOf" srcId="{71D407DC-AFC5-4732-9986-AB601EF48EDE}" destId="{D7DE22FC-16C1-4FA0-B28C-88B2FBFF7D73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A643EE-2ABC-46E7-BB2D-CAA7E62E1CE0}" type="presOf" srcId="{FE6C6D49-236F-41A6-A7E2-E8633E962D75}" destId="{0A52843D-E1DE-431A-9FC5-334185A467FF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1D8F4022-4568-45E1-8229-0507A8F0D631}" type="presParOf" srcId="{D7DE22FC-16C1-4FA0-B28C-88B2FBFF7D73}" destId="{FC4F30F4-CD9E-4E9E-919C-8BB81D53AD2C}" srcOrd="0" destOrd="0" presId="urn:microsoft.com/office/officeart/2008/layout/LinedList"/>
    <dgm:cxn modelId="{0178A12A-A6D6-411B-911E-D2337C94E9F3}" type="presParOf" srcId="{D7DE22FC-16C1-4FA0-B28C-88B2FBFF7D73}" destId="{04CB5669-194C-405B-8D07-ECBF91C90837}" srcOrd="1" destOrd="0" presId="urn:microsoft.com/office/officeart/2008/layout/LinedList"/>
    <dgm:cxn modelId="{C1199338-4428-4C98-A0BE-89A1F32E0853}" type="presParOf" srcId="{04CB5669-194C-405B-8D07-ECBF91C90837}" destId="{0A52843D-E1DE-431A-9FC5-334185A467FF}" srcOrd="0" destOrd="0" presId="urn:microsoft.com/office/officeart/2008/layout/LinedList"/>
    <dgm:cxn modelId="{7585EA5B-EA9F-4ADF-B9AC-9E75868F0D65}" type="presParOf" srcId="{04CB5669-194C-405B-8D07-ECBF91C90837}" destId="{71398356-EDCA-44EF-B687-388016E0F80E}" srcOrd="1" destOrd="0" presId="urn:microsoft.com/office/officeart/2008/layout/LinedList"/>
    <dgm:cxn modelId="{630F4D02-2EEC-4E6B-B2FC-B137B28DFBB2}" type="presParOf" srcId="{D7DE22FC-16C1-4FA0-B28C-88B2FBFF7D73}" destId="{A75913E4-942E-43A7-9A70-211676F149D9}" srcOrd="2" destOrd="0" presId="urn:microsoft.com/office/officeart/2008/layout/LinedList"/>
    <dgm:cxn modelId="{EE781B7F-CE45-4FCA-8BEC-DA643BD70C7C}" type="presParOf" srcId="{D7DE22FC-16C1-4FA0-B28C-88B2FBFF7D73}" destId="{54DC268B-29C0-4E78-84EE-2166AB812AF2}" srcOrd="3" destOrd="0" presId="urn:microsoft.com/office/officeart/2008/layout/LinedList"/>
    <dgm:cxn modelId="{23BFE154-3E0C-4BF4-8272-D2E527BE6118}" type="presParOf" srcId="{54DC268B-29C0-4E78-84EE-2166AB812AF2}" destId="{277B4EE4-2D41-4CFB-9E3F-2636F4C4E1FC}" srcOrd="0" destOrd="0" presId="urn:microsoft.com/office/officeart/2008/layout/LinedList"/>
    <dgm:cxn modelId="{7AC035E7-3079-4F8B-9325-BECD019A1B87}" type="presParOf" srcId="{54DC268B-29C0-4E78-84EE-2166AB812AF2}" destId="{A1DF2B77-1043-40B2-9149-9CB57EAF256D}" srcOrd="1" destOrd="0" presId="urn:microsoft.com/office/officeart/2008/layout/LinedList"/>
    <dgm:cxn modelId="{BA770BED-7F3C-43C2-B6A0-A3337E003CEB}" type="presParOf" srcId="{D7DE22FC-16C1-4FA0-B28C-88B2FBFF7D73}" destId="{C3F3A799-FA81-4EA6-99A5-55D302673983}" srcOrd="4" destOrd="0" presId="urn:microsoft.com/office/officeart/2008/layout/LinedList"/>
    <dgm:cxn modelId="{209A2ED1-1FFE-4A2F-8815-B2DB70C63E64}" type="presParOf" srcId="{D7DE22FC-16C1-4FA0-B28C-88B2FBFF7D73}" destId="{590F3363-95CB-4B6D-A44B-A7FEE38C14C7}" srcOrd="5" destOrd="0" presId="urn:microsoft.com/office/officeart/2008/layout/LinedList"/>
    <dgm:cxn modelId="{39E0FBE5-B41D-4CB7-9FAB-467E8A8B41A0}" type="presParOf" srcId="{590F3363-95CB-4B6D-A44B-A7FEE38C14C7}" destId="{78AE632D-14FD-4F03-99AC-B40086F0F809}" srcOrd="0" destOrd="0" presId="urn:microsoft.com/office/officeart/2008/layout/LinedList"/>
    <dgm:cxn modelId="{EDBB72A9-4F81-485A-9221-4B8B9C44CB11}" type="presParOf" srcId="{590F3363-95CB-4B6D-A44B-A7FEE38C14C7}" destId="{4C165269-E618-4261-B52D-4C6C521475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7F26A-6FB1-4AFF-B1FA-407E07A09ABB}">
      <dsp:nvSpPr>
        <dsp:cNvPr id="0" name=""/>
        <dsp:cNvSpPr/>
      </dsp:nvSpPr>
      <dsp:spPr>
        <a:xfrm>
          <a:off x="0" y="236853"/>
          <a:ext cx="6858000" cy="15663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Понятный и удобный, короткий цикл разработки</a:t>
          </a:r>
          <a:endParaRPr lang="en-US" sz="2800" kern="1200" dirty="0">
            <a:latin typeface="+mj-lt"/>
            <a:ea typeface="Jura" pitchFamily="2" charset="0"/>
          </a:endParaRPr>
        </a:p>
      </dsp:txBody>
      <dsp:txXfrm>
        <a:off x="76462" y="313315"/>
        <a:ext cx="6705076" cy="1413413"/>
      </dsp:txXfrm>
    </dsp:sp>
    <dsp:sp modelId="{C5A4F0E5-93DE-4D18-8A62-37B2A1446D65}">
      <dsp:nvSpPr>
        <dsp:cNvPr id="0" name=""/>
        <dsp:cNvSpPr/>
      </dsp:nvSpPr>
      <dsp:spPr>
        <a:xfrm>
          <a:off x="0" y="1883831"/>
          <a:ext cx="6858000" cy="15663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Универсальный, множество инструментов доступно «из коробки», поддерживаются разные варианты использования</a:t>
          </a:r>
          <a:endParaRPr lang="en-US" sz="2800" kern="1200" dirty="0">
            <a:latin typeface="+mj-lt"/>
            <a:ea typeface="Jura" pitchFamily="2" charset="0"/>
          </a:endParaRPr>
        </a:p>
      </dsp:txBody>
      <dsp:txXfrm>
        <a:off x="76462" y="1960293"/>
        <a:ext cx="6705076" cy="1413413"/>
      </dsp:txXfrm>
    </dsp:sp>
    <dsp:sp modelId="{AB0E83DE-DF42-404A-BC61-A54FAF70D97F}">
      <dsp:nvSpPr>
        <dsp:cNvPr id="0" name=""/>
        <dsp:cNvSpPr/>
      </dsp:nvSpPr>
      <dsp:spPr>
        <a:xfrm>
          <a:off x="0" y="3530808"/>
          <a:ext cx="6858000" cy="15663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Масштабируемый, способен поддерживать высоконагруженные системы</a:t>
          </a:r>
          <a:endParaRPr lang="en-US" sz="2800" kern="1200" dirty="0">
            <a:latin typeface="+mj-lt"/>
            <a:ea typeface="Jura" pitchFamily="2" charset="0"/>
          </a:endParaRPr>
        </a:p>
      </dsp:txBody>
      <dsp:txXfrm>
        <a:off x="76462" y="3607270"/>
        <a:ext cx="6705076" cy="141341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Контроллер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Модель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Представление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Пользователь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4DA90-B88E-4727-9CBC-06CBA8B14FE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1001F-35A6-4E9E-A361-20F417481C99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>
              <a:latin typeface="+mj-lt"/>
              <a:ea typeface="Jura" pitchFamily="2" charset="0"/>
            </a:rPr>
            <a:t>схема </a:t>
          </a:r>
          <a:r>
            <a:rPr lang="en-US" sz="4200" kern="1200" dirty="0">
              <a:latin typeface="+mj-lt"/>
              <a:ea typeface="Jura" pitchFamily="2" charset="0"/>
            </a:rPr>
            <a:t>URL</a:t>
          </a:r>
          <a:r>
            <a:rPr lang="ru-RU" sz="4200" kern="1200" dirty="0">
              <a:latin typeface="+mj-lt"/>
              <a:ea typeface="Jura" pitchFamily="2" charset="0"/>
            </a:rPr>
            <a:t> ≈ маршрутизация</a:t>
          </a:r>
          <a:r>
            <a:rPr lang="en-US" sz="4200" kern="1200" dirty="0">
              <a:latin typeface="+mj-lt"/>
              <a:ea typeface="Jura" pitchFamily="2" charset="0"/>
            </a:rPr>
            <a:t> +</a:t>
          </a:r>
          <a:r>
            <a:rPr lang="ru-RU" sz="4200" kern="1200" dirty="0">
              <a:latin typeface="+mj-lt"/>
              <a:ea typeface="Jura" pitchFamily="2" charset="0"/>
            </a:rPr>
            <a:t> контроллер</a:t>
          </a:r>
          <a:endParaRPr lang="en-US" sz="4200" kern="1200" dirty="0">
            <a:latin typeface="+mj-lt"/>
            <a:ea typeface="Jura" pitchFamily="2" charset="0"/>
          </a:endParaRPr>
        </a:p>
      </dsp:txBody>
      <dsp:txXfrm>
        <a:off x="0" y="2604"/>
        <a:ext cx="6858000" cy="1776263"/>
      </dsp:txXfrm>
    </dsp:sp>
    <dsp:sp modelId="{27EA0818-78CC-4643-9DFA-2DA606566DA9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3D0C9-EB34-44E2-BB37-8E2F78846D9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>
              <a:latin typeface="+mj-lt"/>
              <a:ea typeface="Jura" pitchFamily="2" charset="0"/>
            </a:rPr>
            <a:t>представление + шаблон ≈ представление</a:t>
          </a:r>
          <a:endParaRPr lang="en-US" sz="4200" kern="1200" dirty="0">
            <a:latin typeface="+mj-lt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6783EE48-F6D4-4CAA-9265-0889432010C4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DAE1F-208C-4C1C-BA19-9E32D94BB275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>
              <a:latin typeface="+mj-lt"/>
              <a:ea typeface="Jura" pitchFamily="2" charset="0"/>
            </a:rPr>
            <a:t>модель ≈ модель</a:t>
          </a:r>
          <a:endParaRPr lang="en-US" sz="4200" kern="1200" dirty="0">
            <a:latin typeface="+mj-lt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Представление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Шаблон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+mj-lt"/>
              <a:ea typeface="Jura" pitchFamily="2" charset="0"/>
            </a:rPr>
            <a:t>URL pattern</a:t>
          </a:r>
          <a:r>
            <a:rPr lang="ru-RU" sz="1900" kern="1200" dirty="0">
              <a:latin typeface="+mj-lt"/>
              <a:ea typeface="Jura" pitchFamily="2" charset="0"/>
            </a:rPr>
            <a:t> (контроллер под капотом)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65C5C4E9-C48E-46CB-8B81-D98F229DF481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Модель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16B35606-11BF-4CCA-A385-AB727D4790BD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FA581-6681-48C2-AB4C-A7C9BB093978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37E68-89E3-4A0B-AE11-3C5C4304FE2E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6C6E8-44BE-4505-818F-0B391349EFC0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DF399-3226-4C4E-BE27-401C630F178B}">
      <dsp:nvSpPr>
        <dsp:cNvPr id="0" name=""/>
        <dsp:cNvSpPr/>
      </dsp:nvSpPr>
      <dsp:spPr>
        <a:xfrm>
          <a:off x="0" y="230758"/>
          <a:ext cx="6858000" cy="15492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>
              <a:latin typeface="+mj-lt"/>
              <a:ea typeface="Jura" pitchFamily="2" charset="0"/>
            </a:rPr>
            <a:t>компонент проекта </a:t>
          </a:r>
          <a:r>
            <a:rPr lang="en-US" sz="3900" kern="1200" dirty="0">
              <a:latin typeface="+mj-lt"/>
              <a:ea typeface="Jura" pitchFamily="2" charset="0"/>
            </a:rPr>
            <a:t>Django</a:t>
          </a:r>
        </a:p>
      </dsp:txBody>
      <dsp:txXfrm>
        <a:off x="75630" y="306388"/>
        <a:ext cx="6706740" cy="1398021"/>
      </dsp:txXfrm>
    </dsp:sp>
    <dsp:sp modelId="{AD787066-CF3A-4E87-A52A-04AF242CAFF5}">
      <dsp:nvSpPr>
        <dsp:cNvPr id="0" name=""/>
        <dsp:cNvSpPr/>
      </dsp:nvSpPr>
      <dsp:spPr>
        <a:xfrm>
          <a:off x="0" y="1892359"/>
          <a:ext cx="6858000" cy="15492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>
              <a:latin typeface="+mj-lt"/>
              <a:ea typeface="Jura" pitchFamily="2" charset="0"/>
            </a:rPr>
            <a:t>представляет из себя папку с </a:t>
          </a:r>
          <a:r>
            <a:rPr lang="en-US" sz="3900" kern="1200" dirty="0">
              <a:latin typeface="+mj-lt"/>
              <a:ea typeface="Jura" pitchFamily="2" charset="0"/>
            </a:rPr>
            <a:t>Python </a:t>
          </a:r>
          <a:r>
            <a:rPr lang="ru-RU" sz="3900" kern="1200" dirty="0">
              <a:latin typeface="+mj-lt"/>
              <a:ea typeface="Jura" pitchFamily="2" charset="0"/>
            </a:rPr>
            <a:t>файлами</a:t>
          </a:r>
          <a:endParaRPr lang="en-US" sz="3900" kern="1200" dirty="0">
            <a:latin typeface="+mj-lt"/>
            <a:ea typeface="Jura" pitchFamily="2" charset="0"/>
          </a:endParaRPr>
        </a:p>
      </dsp:txBody>
      <dsp:txXfrm>
        <a:off x="75630" y="1967989"/>
        <a:ext cx="6706740" cy="1398021"/>
      </dsp:txXfrm>
    </dsp:sp>
    <dsp:sp modelId="{8B6C99BC-E697-4F4A-BAE3-95AC85F02AA7}">
      <dsp:nvSpPr>
        <dsp:cNvPr id="0" name=""/>
        <dsp:cNvSpPr/>
      </dsp:nvSpPr>
      <dsp:spPr>
        <a:xfrm>
          <a:off x="0" y="3553960"/>
          <a:ext cx="6858000" cy="15492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>
              <a:latin typeface="+mj-lt"/>
              <a:ea typeface="Jura" pitchFamily="2" charset="0"/>
            </a:rPr>
            <a:t>каждый </a:t>
          </a:r>
          <a:r>
            <a:rPr lang="en-US" sz="3900" kern="1200" dirty="0">
              <a:latin typeface="+mj-lt"/>
              <a:ea typeface="Jura" pitchFamily="2" charset="0"/>
            </a:rPr>
            <a:t>app </a:t>
          </a:r>
          <a:r>
            <a:rPr lang="ru-RU" sz="3900" kern="1200" dirty="0">
              <a:latin typeface="+mj-lt"/>
              <a:ea typeface="Jura" pitchFamily="2" charset="0"/>
            </a:rPr>
            <a:t>отвечает за некоторый функционал сайта</a:t>
          </a:r>
          <a:endParaRPr lang="en-US" sz="3900" kern="1200" dirty="0">
            <a:latin typeface="+mj-lt"/>
            <a:ea typeface="Jura" pitchFamily="2" charset="0"/>
          </a:endParaRPr>
        </a:p>
      </dsp:txBody>
      <dsp:txXfrm>
        <a:off x="75630" y="3629590"/>
        <a:ext cx="6706740" cy="13980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80998" y="346709"/>
          <a:ext cx="4480560" cy="448056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+mj-lt"/>
              <a:ea typeface="Jura" pitchFamily="2" charset="0"/>
            </a:rPr>
            <a:t>Представление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3642360" y="1296161"/>
        <a:ext cx="1600200" cy="1333500"/>
      </dsp:txXfrm>
    </dsp:sp>
    <dsp:sp modelId="{215BC210-8CA4-45BF-BE61-37F1D5110A13}">
      <dsp:nvSpPr>
        <dsp:cNvPr id="0" name=""/>
        <dsp:cNvSpPr/>
      </dsp:nvSpPr>
      <dsp:spPr>
        <a:xfrm>
          <a:off x="1188719" y="506729"/>
          <a:ext cx="4480560" cy="448056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+mj-lt"/>
              <a:ea typeface="Jura" pitchFamily="2" charset="0"/>
            </a:rPr>
            <a:t>Контроллер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2255520" y="3413760"/>
        <a:ext cx="2400300" cy="1173480"/>
      </dsp:txXfrm>
    </dsp:sp>
    <dsp:sp modelId="{C7018D7E-E2E1-4631-A626-9D62752AC46C}">
      <dsp:nvSpPr>
        <dsp:cNvPr id="0" name=""/>
        <dsp:cNvSpPr/>
      </dsp:nvSpPr>
      <dsp:spPr>
        <a:xfrm>
          <a:off x="1096441" y="346709"/>
          <a:ext cx="4480560" cy="448056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+mj-lt"/>
              <a:ea typeface="Jura" pitchFamily="2" charset="0"/>
            </a:rPr>
            <a:t>Модель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1615439" y="1296161"/>
        <a:ext cx="1600200" cy="1333500"/>
      </dsp:txXfrm>
    </dsp:sp>
    <dsp:sp modelId="{E6724DA4-DEDE-49AA-8C64-80DEAFC725B6}">
      <dsp:nvSpPr>
        <dsp:cNvPr id="0" name=""/>
        <dsp:cNvSpPr/>
      </dsp:nvSpPr>
      <dsp:spPr>
        <a:xfrm>
          <a:off x="1004000" y="69341"/>
          <a:ext cx="5035296" cy="503529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11351" y="229078"/>
          <a:ext cx="5035296" cy="503529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703" y="69341"/>
          <a:ext cx="5035296" cy="503529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DA02E-F0AE-48B0-B053-EBBDDA74ACB0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E2EE9-29D4-4A89-973D-33EA58B533AE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Центральный компонент</a:t>
          </a:r>
          <a:endParaRPr lang="en-US" sz="4800" kern="1200" dirty="0">
            <a:latin typeface="+mj-lt"/>
          </a:endParaRPr>
        </a:p>
      </dsp:txBody>
      <dsp:txXfrm>
        <a:off x="0" y="2604"/>
        <a:ext cx="6858000" cy="1776263"/>
      </dsp:txXfrm>
    </dsp:sp>
    <dsp:sp modelId="{60A7341F-03DE-4ABB-997F-19C1915D9590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D1A75-8C71-4936-9230-5D558EC74350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Хранит данные</a:t>
          </a:r>
          <a:r>
            <a:rPr lang="en-US" sz="4800" kern="1200" dirty="0">
              <a:latin typeface="+mj-lt"/>
            </a:rPr>
            <a:t>/</a:t>
          </a:r>
          <a:r>
            <a:rPr lang="ru-RU" sz="4800" kern="1200" dirty="0">
              <a:latin typeface="+mj-lt"/>
            </a:rPr>
            <a:t>состояние</a:t>
          </a:r>
          <a:endParaRPr lang="en-US" sz="4800" kern="1200" dirty="0">
            <a:latin typeface="+mj-lt"/>
          </a:endParaRPr>
        </a:p>
      </dsp:txBody>
      <dsp:txXfrm>
        <a:off x="0" y="1778868"/>
        <a:ext cx="6858000" cy="1776263"/>
      </dsp:txXfrm>
    </dsp:sp>
    <dsp:sp modelId="{0C8EBC8A-025A-4346-8F0F-0D45FFBB922A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84B76-7972-40BC-9B36-49DF0BC552FF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Содержит бизнесс-логику</a:t>
          </a:r>
          <a:endParaRPr lang="en-US" sz="4800" kern="1200" dirty="0">
            <a:latin typeface="+mj-lt"/>
          </a:endParaRPr>
        </a:p>
      </dsp:txBody>
      <dsp:txXfrm>
        <a:off x="0" y="3555131"/>
        <a:ext cx="6858000" cy="1776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EF14E-CE00-434C-A659-0FF8304C930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AEA71-3B1B-4938-990D-2C7566D67F9E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+mj-lt"/>
            </a:rPr>
            <a:t>UI</a:t>
          </a:r>
        </a:p>
      </dsp:txBody>
      <dsp:txXfrm>
        <a:off x="0" y="2604"/>
        <a:ext cx="6858000" cy="1776263"/>
      </dsp:txXfrm>
    </dsp:sp>
    <dsp:sp modelId="{8D09507A-1788-4233-9DDC-50896A1CD55E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C6033-A428-4645-B8E7-38A9CB4C73B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Отображает данные модели</a:t>
          </a:r>
          <a:endParaRPr lang="en-US" sz="4800" kern="1200" dirty="0">
            <a:latin typeface="+mj-lt"/>
          </a:endParaRPr>
        </a:p>
      </dsp:txBody>
      <dsp:txXfrm>
        <a:off x="0" y="1778868"/>
        <a:ext cx="6858000" cy="1776263"/>
      </dsp:txXfrm>
    </dsp:sp>
    <dsp:sp modelId="{16249B72-3967-46DB-BF9A-8EE57AEEDC0D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9E806-EF73-4C91-99A7-DB1F5E532FE0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i="0" kern="1200" dirty="0">
              <a:latin typeface="+mj-lt"/>
            </a:rPr>
            <a:t>Может</a:t>
          </a:r>
          <a:r>
            <a:rPr lang="ru-RU" sz="4800" kern="1200" dirty="0">
              <a:latin typeface="+mj-lt"/>
            </a:rPr>
            <a:t> содержать бизнесс-логику</a:t>
          </a:r>
          <a:endParaRPr lang="en-US" sz="4800" kern="1200" dirty="0">
            <a:latin typeface="+mj-lt"/>
          </a:endParaRPr>
        </a:p>
      </dsp:txBody>
      <dsp:txXfrm>
        <a:off x="0" y="3555131"/>
        <a:ext cx="6858000" cy="17762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F30F4-CD9E-4E9E-919C-8BB81D53AD2C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2843D-E1DE-431A-9FC5-334185A467FF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</a:rPr>
            <a:t>Посредник между моделью и представлением</a:t>
          </a:r>
          <a:endParaRPr lang="en-US" sz="3600" kern="1200" dirty="0">
            <a:latin typeface="+mj-lt"/>
          </a:endParaRPr>
        </a:p>
      </dsp:txBody>
      <dsp:txXfrm>
        <a:off x="0" y="2604"/>
        <a:ext cx="6858000" cy="1776263"/>
      </dsp:txXfrm>
    </dsp:sp>
    <dsp:sp modelId="{A75913E4-942E-43A7-9A70-211676F149D9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B4EE4-2D41-4CFB-9E3F-2636F4C4E1F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</a:rPr>
            <a:t>Определяет какое представление и с какими данными отображать</a:t>
          </a:r>
          <a:endParaRPr lang="en-US" sz="3600" kern="1200" dirty="0">
            <a:latin typeface="+mj-lt"/>
          </a:endParaRPr>
        </a:p>
      </dsp:txBody>
      <dsp:txXfrm>
        <a:off x="0" y="1778868"/>
        <a:ext cx="6858000" cy="1776263"/>
      </dsp:txXfrm>
    </dsp:sp>
    <dsp:sp modelId="{C3F3A799-FA81-4EA6-99A5-55D302673983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E632D-14FD-4F03-99AC-B40086F0F809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i="0" kern="1200" dirty="0">
              <a:latin typeface="+mj-lt"/>
            </a:rPr>
            <a:t>Содержит логику управления запросами</a:t>
          </a:r>
          <a:endParaRPr lang="en-US" sz="3600" kern="1200" dirty="0">
            <a:latin typeface="+mj-lt"/>
          </a:endParaRPr>
        </a:p>
      </dsp:txBody>
      <dsp:txXfrm>
        <a:off x="0" y="3555131"/>
        <a:ext cx="6858000" cy="17762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6095-0262-F5A7-8FF0-84D65F9D6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E4796-0561-386B-7C43-E5C6FE138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B77AC-1600-399D-0E11-124E34CD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A20B-D2FC-4599-A092-81F0C8828F0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19D39-8090-B731-D483-45176B2C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8C454-52B3-63AC-EE14-8CA231E6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FA6-3FE3-4D09-9920-D83F4254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CBE8-5FD0-1E30-7ED2-6780DF9C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597DD-AB44-8658-100F-CCDFD7759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85865-7718-48A3-A0A8-546F558C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A20B-D2FC-4599-A092-81F0C8828F0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3C267-350E-E6E9-C4C4-439404FA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8914C-CC8F-F8F9-D1CA-9FA96F76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FA6-3FE3-4D09-9920-D83F4254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3991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0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858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511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152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01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917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226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010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76991198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1561181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9C666-154B-46E6-F04D-0B59AA15F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E4D52-D667-FF59-414D-1A3DF1CB9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20FBC-A65B-C66A-50AB-5431A9BF2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A20B-D2FC-4599-A092-81F0C8828F0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98108-E00D-B1EE-E32D-C64EE78E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3EDC7-2C53-8BFD-26B7-78A82378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FA6-3FE3-4D09-9920-D83F4254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9198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27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563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357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20372417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347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499715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528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710758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20430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88184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17910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5639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714322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3277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4882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843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2088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36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9430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73625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044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6948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72108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59779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01815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D9C0-91D7-0AD1-E865-89B2F454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ED9D2-6FF7-7B76-D154-53602BCAB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A2B88-891F-39B2-71B3-B693D5D8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A20B-D2FC-4599-A092-81F0C8828F0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45712-02A6-4461-34AE-5CC88F10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8A530-19CC-87E2-DB2F-F5F9F143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FA6-3FE3-4D09-9920-D83F4254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377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1149744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231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11607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31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501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34148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367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3658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042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90961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15B1-4932-7AD5-C132-D22FCD46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440EB-1480-64EE-18B5-392B45912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2F145-43F7-F731-AAC0-814F3196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A20B-D2FC-4599-A092-81F0C8828F0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20E75-BE2D-D9CB-F1FC-4DA13BF6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2C2A2-EB46-30AB-50A6-B68B12D2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FA6-3FE3-4D09-9920-D83F4254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868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55799433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6268358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886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029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12549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334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413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70088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33553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21102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D1B3-5BEA-77BA-46A7-D2874A1C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0ACD7-F5BC-EB48-0E3A-814D9DF0F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DDA7B-641A-C2E8-C3DE-9D62D0180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A9719-12C6-8F9F-F34E-9F90EA7F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A20B-D2FC-4599-A092-81F0C8828F0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281A0-3682-C458-D073-E00E0946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14FB5-2733-A00D-B0B4-E599F0CB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FA6-3FE3-4D09-9920-D83F4254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513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03338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38993945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579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52183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72685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73845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58115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42632002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408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9964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6CC9E-8BEB-FCD3-D2D5-53FAC720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04494-8C53-D32E-7A72-6BDAA2AB4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9F3BB-3EB4-45B2-96A9-417CB263B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EFD84-BEEF-E8D2-E2B9-745E7CCFE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5E6F6-22DA-020B-9789-1F85052F7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BDE0E-19A5-F4D0-5F04-B303C2FC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A20B-D2FC-4599-A092-81F0C8828F0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72424-01E6-3556-2EC0-8147DE4A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479438-A14D-FA29-F136-7A6E40C0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FA6-3FE3-4D09-9920-D83F4254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063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414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46295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745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375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59458336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893619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23961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436980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472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7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53AF-1BBE-B8DB-D453-1B016F5F9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0ACC0-85E9-E92B-5E4F-6C7265DC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A20B-D2FC-4599-A092-81F0C8828F0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D9475-0666-81C9-14A2-F37AB56F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9318D-C90C-4D2F-7F1A-6BCD17C0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FA6-3FE3-4D09-9920-D83F4254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886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0566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86288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33539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41783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57367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429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044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91433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06717230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96275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8EF9A-3277-83D5-508F-F497E384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A20B-D2FC-4599-A092-81F0C8828F0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0F69E-D1B1-DF36-C90A-243CE1DC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6931F-95AE-D007-46C4-3D07A687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FA6-3FE3-4D09-9920-D83F4254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5838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17300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139006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634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52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31533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6089359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87362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46475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96146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419646184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402C-CEE7-46FF-6676-F5E8682A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3905B-E03B-D0F3-EF77-CF1479233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51415-B1C5-324A-E32B-993EFC73B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2A16F-E5B5-31E9-ED7B-510FC56C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A20B-D2FC-4599-A092-81F0C8828F0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B95FD-D626-D4DD-BD06-DC290F22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42FA5-62DC-5DD6-F351-E9CCD440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FA6-3FE3-4D09-9920-D83F4254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0261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64002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133726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94694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98329923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63841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113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68441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47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71913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59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318C-6C5F-D187-C1E3-1186A4AD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35153-BEF0-4D99-12B1-F6DC7C977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3A42E-7510-A0D6-04C1-AB215E22C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658D5-8A12-945E-5A5D-370FA2F20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A20B-D2FC-4599-A092-81F0C8828F0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B529B-83A0-4590-6B51-925B0D6C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EAE57-E842-E455-0B39-634A02F2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FA6-3FE3-4D09-9920-D83F4254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58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5819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104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1001116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80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148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4749109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238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497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729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69600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AB990-4451-0123-C774-A76727D7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D4722-9DF4-ACBD-A29E-DBED50713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7FCC0-D08B-5907-9032-DA23AEAE3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9A20B-D2FC-4599-A092-81F0C8828F0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6732F-F178-E890-068C-8DD6C2CB1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2CE99-F219-6DF8-99D0-9D6092CB1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6FA6-3FE3-4D09-9920-D83F4254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7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80561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en-US" sz="3600" dirty="0">
                <a:ea typeface="Jura" pitchFamily="2" charset="0"/>
              </a:rPr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3563007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Получение данных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, 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FROM blogs SELECT 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"/>
              <a:ea typeface="Jura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97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Представление данных и отображение страницы пользователю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, 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FROM blogs SELECT 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752F4-B1C4-4235-9624-3548E4620653}"/>
              </a:ext>
            </a:extLst>
          </p:cNvPr>
          <p:cNvSpPr/>
          <p:nvPr/>
        </p:nvSpPr>
        <p:spPr>
          <a:xfrm>
            <a:off x="1160739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home.html</a:t>
            </a:r>
          </a:p>
        </p:txBody>
      </p:sp>
    </p:spTree>
    <p:extLst>
      <p:ext uri="{BB962C8B-B14F-4D97-AF65-F5344CB8AC3E}">
        <p14:creationId xmlns:p14="http://schemas.microsoft.com/office/powerpoint/2010/main" val="305813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Запрос от пользователя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</p:spTree>
    <p:extLst>
      <p:ext uri="{BB962C8B-B14F-4D97-AF65-F5344CB8AC3E}">
        <p14:creationId xmlns:p14="http://schemas.microsoft.com/office/powerpoint/2010/main" val="139369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Маршрутизация и выбор нужных модели и представления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Blog, Posts</a:t>
            </a:r>
          </a:p>
        </p:txBody>
      </p:sp>
    </p:spTree>
    <p:extLst>
      <p:ext uri="{BB962C8B-B14F-4D97-AF65-F5344CB8AC3E}">
        <p14:creationId xmlns:p14="http://schemas.microsoft.com/office/powerpoint/2010/main" val="310778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Получение данных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Blog, Posts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FROM blogs SELECT * WHERE id = 4</a:t>
            </a:r>
          </a:p>
        </p:txBody>
      </p:sp>
    </p:spTree>
    <p:extLst>
      <p:ext uri="{BB962C8B-B14F-4D97-AF65-F5344CB8AC3E}">
        <p14:creationId xmlns:p14="http://schemas.microsoft.com/office/powerpoint/2010/main" val="318735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Представление данных и отображение страницы пользователю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Blog, Posts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FROM blogs SELECT * WHERE id =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752F4-B1C4-4235-9624-3548E4620653}"/>
              </a:ext>
            </a:extLst>
          </p:cNvPr>
          <p:cNvSpPr/>
          <p:nvPr/>
        </p:nvSpPr>
        <p:spPr>
          <a:xfrm>
            <a:off x="1160739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posts.html</a:t>
            </a:r>
          </a:p>
        </p:txBody>
      </p:sp>
    </p:spTree>
    <p:extLst>
      <p:ext uri="{BB962C8B-B14F-4D97-AF65-F5344CB8AC3E}">
        <p14:creationId xmlns:p14="http://schemas.microsoft.com/office/powerpoint/2010/main" val="107299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8832-D638-46AE-8CC3-03380156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 vs classic MVC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446F7D-D895-4EC6-8D2D-B7323574DA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4D022-B2BC-43C4-807A-F695E08F2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1693634-C44D-4A22-8045-B9999E9D7C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3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F92BF-6E0B-4A92-A0DE-5E394318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</a:t>
            </a:r>
          </a:p>
        </p:txBody>
      </p:sp>
      <p:pic>
        <p:nvPicPr>
          <p:cNvPr id="16" name="Content Placeholder 1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06DC933-C1AE-40AA-A628-0E5660EC1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1089" y="2700338"/>
            <a:ext cx="4580635" cy="3578225"/>
          </a:xfrm>
        </p:spPr>
      </p:pic>
    </p:spTree>
    <p:extLst>
      <p:ext uri="{BB962C8B-B14F-4D97-AF65-F5344CB8AC3E}">
        <p14:creationId xmlns:p14="http://schemas.microsoft.com/office/powerpoint/2010/main" val="24136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Установка </a:t>
            </a:r>
            <a:r>
              <a:rPr lang="en-US" sz="3600" b="1" dirty="0">
                <a:latin typeface="+mn-lt"/>
                <a:ea typeface="Jura" pitchFamily="2" charset="0"/>
              </a:rPr>
              <a:t>Django</a:t>
            </a:r>
            <a:br>
              <a:rPr lang="en-US" sz="3600" b="1" dirty="0">
                <a:latin typeface="+mn-lt"/>
                <a:ea typeface="Jura" pitchFamily="2" charset="0"/>
              </a:rPr>
            </a:br>
            <a:r>
              <a:rPr lang="en-US" sz="1800" b="1" dirty="0">
                <a:latin typeface="+mn-lt"/>
                <a:ea typeface="Jura" pitchFamily="2" charset="0"/>
              </a:rPr>
              <a:t>pip install </a:t>
            </a:r>
            <a:r>
              <a:rPr lang="en-US" sz="1800" b="1" dirty="0" err="1">
                <a:latin typeface="+mn-lt"/>
                <a:ea typeface="Jura" pitchFamily="2" charset="0"/>
              </a:rPr>
              <a:t>django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27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Django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Открытый фреймворк для веб-приложений, написанный на Python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B8FDC53-0387-8216-EC9E-E7EA476DC8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1585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Создание проекта:</a:t>
            </a:r>
            <a:br>
              <a:rPr lang="ru-RU" sz="3600" b="1" dirty="0">
                <a:latin typeface="+mn-lt"/>
                <a:ea typeface="Jura" pitchFamily="2" charset="0"/>
              </a:rPr>
            </a:br>
            <a:r>
              <a:rPr lang="en-US" sz="1600" b="1" dirty="0" err="1">
                <a:latin typeface="+mn-lt"/>
                <a:ea typeface="Jura" pitchFamily="2" charset="0"/>
              </a:rPr>
              <a:t>django</a:t>
            </a:r>
            <a:r>
              <a:rPr lang="en-US" sz="1600" b="1" dirty="0">
                <a:latin typeface="+mn-lt"/>
                <a:ea typeface="Jura" pitchFamily="2" charset="0"/>
              </a:rPr>
              <a:t>-admin </a:t>
            </a:r>
            <a:r>
              <a:rPr lang="en-US" sz="1600" b="1" dirty="0" err="1">
                <a:latin typeface="+mn-lt"/>
                <a:ea typeface="Jura" pitchFamily="2" charset="0"/>
              </a:rPr>
              <a:t>startproject</a:t>
            </a:r>
            <a:r>
              <a:rPr lang="en-US" sz="1600" b="1" dirty="0">
                <a:latin typeface="+mn-lt"/>
                <a:ea typeface="Jura" pitchFamily="2" charset="0"/>
              </a:rPr>
              <a:t> &lt;name&gt;</a:t>
            </a:r>
            <a:br>
              <a:rPr lang="en-US" sz="1600" b="1" dirty="0">
                <a:latin typeface="+mn-lt"/>
                <a:ea typeface="Jura" pitchFamily="2" charset="0"/>
              </a:rPr>
            </a:br>
            <a:r>
              <a:rPr lang="en-US" sz="1600" b="1" dirty="0">
                <a:latin typeface="+mn-lt"/>
                <a:ea typeface="Jura" pitchFamily="2" charset="0"/>
              </a:rPr>
              <a:t>python manage.py </a:t>
            </a:r>
            <a:r>
              <a:rPr lang="en-US" sz="1600" b="1" dirty="0" err="1">
                <a:latin typeface="+mn-lt"/>
                <a:ea typeface="Jura" pitchFamily="2" charset="0"/>
              </a:rPr>
              <a:t>runserver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240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DC76-941F-4587-84EE-FF98FD48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Составные части проекта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084818-5BD3-4ADF-AB7C-9519BFF8D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manage.py </a:t>
            </a:r>
            <a:r>
              <a:rPr lang="en-US" sz="2000" dirty="0"/>
              <a:t>– </a:t>
            </a:r>
            <a:r>
              <a:rPr lang="ru-RU" sz="2000" dirty="0"/>
              <a:t>отвечает за запуск сайта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__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init__.py </a:t>
            </a:r>
            <a:r>
              <a:rPr lang="en-US" sz="2000" dirty="0"/>
              <a:t>– </a:t>
            </a:r>
            <a:r>
              <a:rPr lang="ru-RU" sz="2000" dirty="0"/>
              <a:t>отмечает директорию, в которой лежат </a:t>
            </a:r>
            <a:r>
              <a:rPr lang="en-US" sz="2000" dirty="0"/>
              <a:t>python </a:t>
            </a:r>
            <a:r>
              <a:rPr lang="ru-RU" sz="2000" dirty="0"/>
              <a:t>файлы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asgi.py/wsgi.py </a:t>
            </a:r>
            <a:r>
              <a:rPr lang="en-US" sz="2000" dirty="0"/>
              <a:t>–</a:t>
            </a:r>
            <a:r>
              <a:rPr lang="ru-RU" sz="2000" dirty="0"/>
              <a:t> осуществляет взаимодействие приложения и сервера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settings.py </a:t>
            </a:r>
            <a:r>
              <a:rPr lang="en-US" sz="2000" dirty="0"/>
              <a:t>– </a:t>
            </a:r>
            <a:r>
              <a:rPr lang="ru-RU" sz="2000" dirty="0"/>
              <a:t>конфигурация для всего сайта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urls.py </a:t>
            </a:r>
            <a:r>
              <a:rPr lang="en-US" sz="2000" dirty="0"/>
              <a:t>– </a:t>
            </a:r>
            <a:r>
              <a:rPr lang="ru-RU" sz="2000" dirty="0"/>
              <a:t>маршрутизация для всего сайта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8010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5BE3D-3737-4C3B-ACAE-D8D641A9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en-US" dirty="0"/>
              <a:t>Django (App)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F313658-7355-4CF0-9989-2D8A691771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310E1C-1D96-4668-9D3C-EE7A39FAA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startapp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&lt;name&gt;</a:t>
            </a:r>
          </a:p>
        </p:txBody>
      </p:sp>
    </p:spTree>
    <p:extLst>
      <p:ext uri="{BB962C8B-B14F-4D97-AF65-F5344CB8AC3E}">
        <p14:creationId xmlns:p14="http://schemas.microsoft.com/office/powerpoint/2010/main" val="1579956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3965A3-B200-4C66-B976-51BDEA81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Содержимое приложения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A3AF015-AA78-4DB6-B7B7-C5AE2D21F0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2051" y="3017838"/>
          <a:ext cx="10018712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960134587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401988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Файл или папка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Назначение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6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apps.py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контролирует настройки конкретного</a:t>
                      </a:r>
                      <a:r>
                        <a:rPr lang="en-US" dirty="0">
                          <a:latin typeface="+mj-lt"/>
                        </a:rPr>
                        <a:t> app</a:t>
                      </a:r>
                      <a:endParaRPr lang="en-US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4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models.py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отвечает за работу с данными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6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admin.py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определяет интерфейс админа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1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urls.py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маршрутизация для приложения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6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views.py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логика представлений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33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tests.py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отвечает за </a:t>
                      </a:r>
                      <a:r>
                        <a:rPr lang="en-US" dirty="0">
                          <a:latin typeface="+mj-lt"/>
                          <a:ea typeface="Jura" pitchFamily="2" charset="0"/>
                        </a:rPr>
                        <a:t>unit </a:t>
                      </a:r>
                      <a:r>
                        <a:rPr lang="ru-RU" dirty="0">
                          <a:latin typeface="+mj-lt"/>
                          <a:ea typeface="Jura" pitchFamily="2" charset="0"/>
                        </a:rPr>
                        <a:t>тесты</a:t>
                      </a:r>
                      <a:endParaRPr lang="en-US" dirty="0">
                        <a:latin typeface="+mj-lt"/>
                        <a:ea typeface="Jur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84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migrations/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файлы миграции базы данных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29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955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ru-RU" sz="2800" b="1" dirty="0" err="1">
                <a:latin typeface="+mn-lt"/>
                <a:ea typeface="Jura" pitchFamily="2" charset="0"/>
              </a:rPr>
              <a:t>static</a:t>
            </a:r>
            <a:r>
              <a:rPr lang="ru-RU" sz="2800" b="1" dirty="0">
                <a:latin typeface="+mn-lt"/>
                <a:ea typeface="Jura" pitchFamily="2" charset="0"/>
              </a:rPr>
              <a:t> и простейший сайт на </a:t>
            </a:r>
            <a:r>
              <a:rPr lang="ru-RU" sz="2800" b="1" dirty="0" err="1">
                <a:latin typeface="+mn-lt"/>
                <a:ea typeface="Jura" pitchFamily="2" charset="0"/>
              </a:rPr>
              <a:t>django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20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351122-0AF9-4F4D-AF84-721BB0C7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Написаны с использованием </a:t>
            </a:r>
            <a:r>
              <a:rPr lang="en-US" dirty="0"/>
              <a:t>Django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A375E-7D54-4280-A262-89430D3B747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10" descr="Pinterest's new logo says goodbye to script text | Creative Bloq">
            <a:extLst>
              <a:ext uri="{FF2B5EF4-FFF2-40B4-BE49-F238E27FC236}">
                <a16:creationId xmlns:a16="http://schemas.microsoft.com/office/drawing/2014/main" id="{7DB81E4E-2200-42DF-981D-325039E25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354" y="2682079"/>
            <a:ext cx="3032249" cy="170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randing Guidelines | Spotify for Developers">
            <a:extLst>
              <a:ext uri="{FF2B5EF4-FFF2-40B4-BE49-F238E27FC236}">
                <a16:creationId xmlns:a16="http://schemas.microsoft.com/office/drawing/2014/main" id="{1570F472-D69B-4118-8A16-81E27E2A3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6254" y1="22881" x2="58171" y2="37712"/>
                        <a14:foregroundMark x1="58171" y1="37712" x2="73864" y2="33616"/>
                        <a14:foregroundMark x1="73864" y1="33616" x2="63717" y2="62853"/>
                        <a14:foregroundMark x1="63717" y1="62853" x2="31327" y2="69209"/>
                        <a14:foregroundMark x1="31327" y1="69209" x2="16873" y2="53814"/>
                        <a14:foregroundMark x1="16873" y1="53814" x2="28319" y2="2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9668" y="2901917"/>
            <a:ext cx="3032249" cy="126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YouTube launches a new logo design | Creative Bloq">
            <a:extLst>
              <a:ext uri="{FF2B5EF4-FFF2-40B4-BE49-F238E27FC236}">
                <a16:creationId xmlns:a16="http://schemas.microsoft.com/office/drawing/2014/main" id="{23B21367-54D8-4CD9-A3C4-2EE7AC6E1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354" y="4381901"/>
            <a:ext cx="3032247" cy="170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ow to Create The Best Instagram Content for Your Business">
            <a:extLst>
              <a:ext uri="{FF2B5EF4-FFF2-40B4-BE49-F238E27FC236}">
                <a16:creationId xmlns:a16="http://schemas.microsoft.com/office/drawing/2014/main" id="{1FFA5749-7E68-4927-9780-71D1C1108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9668" y="4545341"/>
            <a:ext cx="3032249" cy="125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The NASA logo is having a moment">
            <a:extLst>
              <a:ext uri="{FF2B5EF4-FFF2-40B4-BE49-F238E27FC236}">
                <a16:creationId xmlns:a16="http://schemas.microsoft.com/office/drawing/2014/main" id="{FF9F52B3-E1CD-4467-8B8A-5E3400A1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33" y="3239370"/>
            <a:ext cx="2014330" cy="168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8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F2284D4-BCF4-23C4-A8B8-55FFDD4024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71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4CF27CF-CA69-42A4-88F5-3AA40C5FA5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Модель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7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3E67844-B0D8-47AC-8A9A-D5D6370CC1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Представление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5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9AFB8D0-1BD4-46EE-B280-DE8F728D0D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Контроллер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1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Запрос от пользователя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1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</p:spTree>
    <p:extLst>
      <p:ext uri="{BB962C8B-B14F-4D97-AF65-F5344CB8AC3E}">
        <p14:creationId xmlns:p14="http://schemas.microsoft.com/office/powerpoint/2010/main" val="304990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Маршрутизация и выбор нужных модели и представления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, Home</a:t>
            </a:r>
          </a:p>
        </p:txBody>
      </p:sp>
    </p:spTree>
    <p:extLst>
      <p:ext uri="{BB962C8B-B14F-4D97-AF65-F5344CB8AC3E}">
        <p14:creationId xmlns:p14="http://schemas.microsoft.com/office/powerpoint/2010/main" val="96330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Widescreen</PresentationFormat>
  <Paragraphs>136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Django</vt:lpstr>
      <vt:lpstr>Django</vt:lpstr>
      <vt:lpstr>Написаны с использованием Django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Django MVC vs classic MVC</vt:lpstr>
      <vt:lpstr>Django MVC</vt:lpstr>
      <vt:lpstr>Django MVC</vt:lpstr>
      <vt:lpstr>Установка Django pip install django</vt:lpstr>
      <vt:lpstr>Создание проекта: django-admin startproject &lt;name&gt; python manage.py runserver</vt:lpstr>
      <vt:lpstr>Составные части проекта</vt:lpstr>
      <vt:lpstr>Приложение Django (App)</vt:lpstr>
      <vt:lpstr>Содержимое приложения</vt:lpstr>
      <vt:lpstr>static и простейший сайт на django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Mikita Tsiarentsyeu</dc:creator>
  <cp:lastModifiedBy>Mikita Tsiarentsyeu</cp:lastModifiedBy>
  <cp:revision>1</cp:revision>
  <dcterms:created xsi:type="dcterms:W3CDTF">2023-12-09T08:45:18Z</dcterms:created>
  <dcterms:modified xsi:type="dcterms:W3CDTF">2023-12-09T08:45:51Z</dcterms:modified>
</cp:coreProperties>
</file>