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0" r:id="rId3"/>
    <p:sldId id="441" r:id="rId4"/>
    <p:sldId id="761" r:id="rId5"/>
    <p:sldId id="762" r:id="rId6"/>
    <p:sldId id="763" r:id="rId7"/>
    <p:sldId id="764" r:id="rId8"/>
    <p:sldId id="7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4604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46217"/>
        <a:ext cx="10452374" cy="584369"/>
      </dsp:txXfrm>
    </dsp:sp>
    <dsp:sp modelId="{C4DFB42E-1654-44E0-9740-0ED7624BD8F6}">
      <dsp:nvSpPr>
        <dsp:cNvPr id="0" name=""/>
        <dsp:cNvSpPr/>
      </dsp:nvSpPr>
      <dsp:spPr>
        <a:xfrm>
          <a:off x="0" y="739959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771572"/>
        <a:ext cx="10452374" cy="584369"/>
      </dsp:txXfrm>
    </dsp:sp>
    <dsp:sp modelId="{B0673193-A57B-4480-A2F7-C992D5661E7B}">
      <dsp:nvSpPr>
        <dsp:cNvPr id="0" name=""/>
        <dsp:cNvSpPr/>
      </dsp:nvSpPr>
      <dsp:spPr>
        <a:xfrm>
          <a:off x="0" y="146531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613" y="1496928"/>
        <a:ext cx="10452374" cy="584369"/>
      </dsp:txXfrm>
    </dsp:sp>
    <dsp:sp modelId="{86556A19-620E-4B29-BEA5-284AC42218AE}">
      <dsp:nvSpPr>
        <dsp:cNvPr id="0" name=""/>
        <dsp:cNvSpPr/>
      </dsp:nvSpPr>
      <dsp:spPr>
        <a:xfrm>
          <a:off x="0" y="2190670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613" y="2222283"/>
        <a:ext cx="10452374" cy="584369"/>
      </dsp:txXfrm>
    </dsp:sp>
    <dsp:sp modelId="{ABC5674E-D387-4CFB-B711-69004E46ECCF}">
      <dsp:nvSpPr>
        <dsp:cNvPr id="0" name=""/>
        <dsp:cNvSpPr/>
      </dsp:nvSpPr>
      <dsp:spPr>
        <a:xfrm>
          <a:off x="0" y="291602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613" y="2947638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7F68-9AC3-4004-92BE-D7A51588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6C92-31F6-22B9-19A5-0B0EEEAE4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68F3-F2DF-6662-9D8F-E6F066DC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9C4B-E103-EA47-D5DE-67DD4AAF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BE6F-5B78-0628-6C75-BDF8B77B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0501-074A-4CCF-1789-2EAF96F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F6E9-C1ED-F3F9-91E8-A58ECB95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9652-39DB-B567-B637-8F2909F9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DD12-22DE-35C0-1CDD-DFE7273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1E09-CEAD-3CD7-36F5-1528D2B4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1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83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39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344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54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7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9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9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6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476240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8763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6FCA7-6CE9-D12D-2EDA-30F9452B5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3D250-FA53-0B7A-D8F1-948275CE4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9BED-A8A7-49A5-D3C9-A8F26B55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9C87-CBCC-C823-9832-E3C83207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26AF-E387-CF34-9621-8EAACEBF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21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9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06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0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108603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03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12153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5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692488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0443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8416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8411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41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30787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2710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08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287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199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8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777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159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324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975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181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163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330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310F-5797-5171-EE78-5AF44ECC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EA28-3CFD-5A93-BF33-BCC87FBC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8B6D-5282-435E-9A49-82C6BB99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273C-5CFD-8424-FB62-627575E3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463E-2449-D781-3D29-A2884049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4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367000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7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27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7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51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093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7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269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02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1044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E8A3-9F7D-2DE4-A218-539AC3DE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D252-39C3-7BC0-D419-9973ACE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C192-5B42-7E93-6339-F776A18B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7776-874A-56FD-7271-96C9F7C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B173-D336-C9B5-0095-0241576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8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449743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026118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7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937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6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04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687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85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2931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03A2-FB34-4C8A-F127-6F8E2AF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2E11-FDF4-63E7-5DC4-F4C9C6CED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724A4-192A-7270-7406-1C44B8DD3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7666-7220-620F-0B03-CDC14C37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9217-596E-4E89-217E-12A4DA2B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50398-97AE-97C6-C2F6-F547D8C9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38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8425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25784409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81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9505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246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06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349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8837976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0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3763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F24B-CFFE-1F38-F377-7784DC39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D878-5C6A-1ABC-A774-3C3349D2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DB95D-400D-F674-13BD-45AA0B07E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3B520-055C-36B4-2859-56ADCE479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4B1D8-06BD-90CE-B159-B61305F68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0019C-5380-ED26-7638-B50B5E6C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46C2E-E287-BB75-EF49-BB03BF7A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5725D-6FEF-90D3-F82A-D6D9B0D4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94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8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1969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02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90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8943950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4473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86634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48141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0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6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DC51-CF8A-E61E-F57D-1A63FD9C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421AA-E0EA-183B-48D0-94F16B1C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E5B62-6753-8FA1-18A3-20D7CA18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99DE2-27CB-2A18-3A4D-CEFF660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11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87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952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5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54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251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08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51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316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500951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206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9F174-8EAE-2B0D-C511-C8A53E3E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33CCB-9708-24A8-F562-081A73E3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04F5-3DC6-55CB-4796-4E694B83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02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064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80848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95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5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42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85492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3435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6699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2871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0839259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59E-DF72-60EC-240B-AEADD0C3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FF69-6D1E-F8A1-CBE5-E2F0BC57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75AAA-5998-6E3F-AFC1-3744F929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E6F97-C8BE-FCD3-5DA5-2DE2308C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11E55-C182-D307-A273-16E43B6B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9D28-A3BB-16BB-F51B-40E1346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50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078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98005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426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794622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3352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30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8454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5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3297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9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FED2-8EDC-72FA-7939-5272B098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3086B-4CCF-0494-5CBD-1518AEFB5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0E991-0EE7-7FD9-BB12-08D3F6C5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D2AA-05C7-9CAB-1A93-436124A2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933C-FA91-4F1F-E06A-A71017D8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F0F7F-F461-1817-22B9-A07FD202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48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941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3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0844779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67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11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3783186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0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47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8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629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67C5B-9B9A-A288-910C-CE31D3F6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2F0E9-C670-E95C-3B83-96BD337A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CF56-8DAF-BAC5-654B-3CE278CCE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6D2A-EE74-49C3-AA7D-38BCCAE46C6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D018-2C6C-B6DA-727A-69EA1AFA5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E6B-F297-0E17-CBAB-36DC7530D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C139-4334-4AB4-A095-FEE87F36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964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Освобождение памяти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 = [1,2,3,4,5]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finally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del l				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освобождение памяти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 ко всему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try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произошёл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(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 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или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error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присваивание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 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переменной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finally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выполняетя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всегда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Готов ко всему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2024-01-13T08:55:28Z</dcterms:created>
  <dcterms:modified xsi:type="dcterms:W3CDTF">2024-01-13T08:55:49Z</dcterms:modified>
</cp:coreProperties>
</file>