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1" r:id="rId3"/>
    <p:sldId id="288" r:id="rId4"/>
    <p:sldId id="289" r:id="rId5"/>
    <p:sldId id="290" r:id="rId6"/>
    <p:sldId id="291" r:id="rId7"/>
    <p:sldId id="702" r:id="rId8"/>
    <p:sldId id="7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огические выражения" id="{175F029B-CAB7-468D-8569-C116F32E286E}">
          <p14:sldIdLst>
            <p14:sldId id="701"/>
            <p14:sldId id="288"/>
            <p14:sldId id="289"/>
            <p14:sldId id="290"/>
            <p14:sldId id="291"/>
            <p14:sldId id="702"/>
            <p14:sldId id="7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AF93-56D8-424A-904A-06D2A5E75F12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BA4385-1AE0-4D1C-B129-49EBDA76A11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при этом </a:t>
          </a:r>
          <a:r>
            <a:rPr lang="ru-RU" b="1" dirty="0">
              <a:latin typeface="+mj-lt"/>
              <a:cs typeface="JetBrains Mono" panose="02000009000000000000" pitchFamily="49" charset="0"/>
            </a:rPr>
            <a:t>0</a:t>
          </a:r>
          <a:r>
            <a:rPr lang="ru-RU" dirty="0">
              <a:latin typeface="+mj-lt"/>
              <a:cs typeface="JetBrains Mono" panose="02000009000000000000" pitchFamily="49" charset="0"/>
            </a:rPr>
            <a:t>,</a:t>
          </a:r>
          <a:r>
            <a:rPr lang="en-US" dirty="0">
              <a:latin typeface="+mj-lt"/>
              <a:cs typeface="JetBrains Mono" panose="02000009000000000000" pitchFamily="49" charset="0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None</a:t>
          </a:r>
          <a:r>
            <a:rPr lang="ru-RU" dirty="0">
              <a:latin typeface="+mj-lt"/>
              <a:cs typeface="JetBrains Mono" panose="02000009000000000000" pitchFamily="49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b="1" dirty="0">
              <a:latin typeface="+mj-lt"/>
              <a:cs typeface="JetBrains Mono" panose="02000009000000000000" pitchFamily="49" charset="0"/>
            </a:rPr>
            <a:t>False</a:t>
          </a:r>
          <a:r>
            <a:rPr lang="en-US" dirty="0">
              <a:latin typeface="+mj-lt"/>
            </a:rPr>
            <a:t>, </a:t>
          </a:r>
          <a:r>
            <a:rPr lang="ru-RU" dirty="0">
              <a:latin typeface="+mj-lt"/>
              <a:ea typeface="Jura" pitchFamily="2" charset="0"/>
            </a:rPr>
            <a:t>всё остальное –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True</a:t>
          </a:r>
        </a:p>
      </dgm:t>
    </dgm:pt>
    <dgm:pt modelId="{1920E72A-7A87-49D0-B83F-1C3B13ECBC1A}" type="parTrans" cxnId="{37C0B08E-B8F1-481F-A29B-63A4B50B6CE3}">
      <dgm:prSet/>
      <dgm:spPr/>
      <dgm:t>
        <a:bodyPr/>
        <a:lstStyle/>
        <a:p>
          <a:endParaRPr lang="en-US"/>
        </a:p>
      </dgm:t>
    </dgm:pt>
    <dgm:pt modelId="{A11FEA40-0CC0-4BE9-915A-E9B82C93B2A6}" type="sibTrans" cxnId="{37C0B08E-B8F1-481F-A29B-63A4B50B6CE3}">
      <dgm:prSet/>
      <dgm:spPr/>
      <dgm:t>
        <a:bodyPr/>
        <a:lstStyle/>
        <a:p>
          <a:endParaRPr lang="en-US"/>
        </a:p>
      </dgm:t>
    </dgm:pt>
    <dgm:pt modelId="{ED49E1C2-1123-47B2-A56F-3E5DF9D7B5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b="1" dirty="0">
              <a:latin typeface="+mj-lt"/>
              <a:ea typeface="Jura" pitchFamily="2" charset="0"/>
            </a:rPr>
            <a:t>not</a:t>
          </a:r>
          <a:r>
            <a:rPr lang="ru-RU" dirty="0">
              <a:latin typeface="+mj-lt"/>
              <a:ea typeface="Jura" pitchFamily="2" charset="0"/>
            </a:rPr>
            <a:t> возвращают </a:t>
          </a:r>
          <a:r>
            <a:rPr lang="en-US" b="1" dirty="0">
              <a:latin typeface="+mj-lt"/>
              <a:cs typeface="JetBrains Mono" panose="02000009000000000000" pitchFamily="49" charset="0"/>
            </a:rPr>
            <a:t>bool</a:t>
          </a:r>
        </a:p>
      </dgm:t>
    </dgm:pt>
    <dgm:pt modelId="{0733ADFB-C9CE-4408-A490-353071B9A3F3}" type="parTrans" cxnId="{02816178-D059-452F-B160-CBE18058CDF4}">
      <dgm:prSet/>
      <dgm:spPr/>
      <dgm:t>
        <a:bodyPr/>
        <a:lstStyle/>
        <a:p>
          <a:endParaRPr lang="en-US"/>
        </a:p>
      </dgm:t>
    </dgm:pt>
    <dgm:pt modelId="{1B77F60D-190E-480E-8B23-D76D15ECDE83}" type="sibTrans" cxnId="{02816178-D059-452F-B160-CBE18058CDF4}">
      <dgm:prSet/>
      <dgm:spPr/>
      <dgm:t>
        <a:bodyPr/>
        <a:lstStyle/>
        <a:p>
          <a:endParaRPr lang="en-US"/>
        </a:p>
      </dgm:t>
    </dgm:pt>
    <dgm:pt modelId="{AAD92D9C-91AB-4CCC-A34E-F14160AFC47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Логические операторы </a:t>
          </a:r>
          <a:r>
            <a:rPr lang="en-US" b="1" dirty="0">
              <a:latin typeface="+mj-lt"/>
              <a:cs typeface="JetBrains Mono" panose="02000009000000000000" pitchFamily="49" charset="0"/>
            </a:rPr>
            <a:t>and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и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  <a:cs typeface="JetBrains Mono" panose="02000009000000000000" pitchFamily="49" charset="0"/>
            </a:rPr>
            <a:t>or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dirty="0">
            <a:latin typeface="+mj-lt"/>
            <a:ea typeface="Jura" pitchFamily="2" charset="0"/>
          </a:endParaRPr>
        </a:p>
      </dgm:t>
    </dgm:pt>
    <dgm:pt modelId="{D44B5F79-E011-4419-999B-09D76AADC53C}" type="parTrans" cxnId="{B0158BED-53BB-487F-9BA5-60B429FB27EA}">
      <dgm:prSet/>
      <dgm:spPr/>
      <dgm:t>
        <a:bodyPr/>
        <a:lstStyle/>
        <a:p>
          <a:endParaRPr lang="en-US"/>
        </a:p>
      </dgm:t>
    </dgm:pt>
    <dgm:pt modelId="{89C5C6D2-8CC8-439E-8C2F-83D03E00D71A}" type="sibTrans" cxnId="{B0158BED-53BB-487F-9BA5-60B429FB27EA}">
      <dgm:prSet/>
      <dgm:spPr/>
      <dgm:t>
        <a:bodyPr/>
        <a:lstStyle/>
        <a:p>
          <a:endParaRPr lang="en-US"/>
        </a:p>
      </dgm:t>
    </dgm:pt>
    <dgm:pt modelId="{EC23045E-424E-4C3B-8CAC-8D7A2AD3E18B}" type="pres">
      <dgm:prSet presAssocID="{2C2BAF93-56D8-424A-904A-06D2A5E75F12}" presName="vert0" presStyleCnt="0">
        <dgm:presLayoutVars>
          <dgm:dir/>
          <dgm:animOne val="branch"/>
          <dgm:animLvl val="lvl"/>
        </dgm:presLayoutVars>
      </dgm:prSet>
      <dgm:spPr/>
    </dgm:pt>
    <dgm:pt modelId="{EF2E2E47-C0A8-4808-9A83-85ADEB631B18}" type="pres">
      <dgm:prSet presAssocID="{12BA4385-1AE0-4D1C-B129-49EBDA76A118}" presName="thickLine" presStyleLbl="alignNode1" presStyleIdx="0" presStyleCnt="3"/>
      <dgm:spPr/>
    </dgm:pt>
    <dgm:pt modelId="{73A5D0E7-BAFF-4554-9E80-CFC67B533E3E}" type="pres">
      <dgm:prSet presAssocID="{12BA4385-1AE0-4D1C-B129-49EBDA76A118}" presName="horz1" presStyleCnt="0"/>
      <dgm:spPr/>
    </dgm:pt>
    <dgm:pt modelId="{B6D57389-A96B-4917-A278-B9644B94D7D3}" type="pres">
      <dgm:prSet presAssocID="{12BA4385-1AE0-4D1C-B129-49EBDA76A118}" presName="tx1" presStyleLbl="revTx" presStyleIdx="0" presStyleCnt="3"/>
      <dgm:spPr/>
    </dgm:pt>
    <dgm:pt modelId="{373EAE5B-72F6-4C89-B23C-5D4F05AA1B92}" type="pres">
      <dgm:prSet presAssocID="{12BA4385-1AE0-4D1C-B129-49EBDA76A118}" presName="vert1" presStyleCnt="0"/>
      <dgm:spPr/>
    </dgm:pt>
    <dgm:pt modelId="{991C0501-69F6-48E9-A45C-886E1DDD769C}" type="pres">
      <dgm:prSet presAssocID="{ED49E1C2-1123-47B2-A56F-3E5DF9D7B5BF}" presName="thickLine" presStyleLbl="alignNode1" presStyleIdx="1" presStyleCnt="3"/>
      <dgm:spPr/>
    </dgm:pt>
    <dgm:pt modelId="{53CC05C5-7792-40B4-803F-03626790BFC8}" type="pres">
      <dgm:prSet presAssocID="{ED49E1C2-1123-47B2-A56F-3E5DF9D7B5BF}" presName="horz1" presStyleCnt="0"/>
      <dgm:spPr/>
    </dgm:pt>
    <dgm:pt modelId="{D399B3DD-D850-4F51-92B9-7D8D403BB2F5}" type="pres">
      <dgm:prSet presAssocID="{ED49E1C2-1123-47B2-A56F-3E5DF9D7B5BF}" presName="tx1" presStyleLbl="revTx" presStyleIdx="1" presStyleCnt="3"/>
      <dgm:spPr/>
    </dgm:pt>
    <dgm:pt modelId="{5255FEBD-DDE6-4EC5-A744-8C4A8BCE4BDA}" type="pres">
      <dgm:prSet presAssocID="{ED49E1C2-1123-47B2-A56F-3E5DF9D7B5BF}" presName="vert1" presStyleCnt="0"/>
      <dgm:spPr/>
    </dgm:pt>
    <dgm:pt modelId="{E4112B4B-F506-4B24-BDA3-DCA0C6529655}" type="pres">
      <dgm:prSet presAssocID="{AAD92D9C-91AB-4CCC-A34E-F14160AFC471}" presName="thickLine" presStyleLbl="alignNode1" presStyleIdx="2" presStyleCnt="3"/>
      <dgm:spPr/>
    </dgm:pt>
    <dgm:pt modelId="{2DF54B13-1581-40AC-A0BA-362A7D78DD09}" type="pres">
      <dgm:prSet presAssocID="{AAD92D9C-91AB-4CCC-A34E-F14160AFC471}" presName="horz1" presStyleCnt="0"/>
      <dgm:spPr/>
    </dgm:pt>
    <dgm:pt modelId="{8B012200-EA0E-4B68-95DC-A9216E2C2E18}" type="pres">
      <dgm:prSet presAssocID="{AAD92D9C-91AB-4CCC-A34E-F14160AFC471}" presName="tx1" presStyleLbl="revTx" presStyleIdx="2" presStyleCnt="3"/>
      <dgm:spPr/>
    </dgm:pt>
    <dgm:pt modelId="{A855DA6D-624C-470B-8213-DD59DB1A05A2}" type="pres">
      <dgm:prSet presAssocID="{AAD92D9C-91AB-4CCC-A34E-F14160AFC471}" presName="vert1" presStyleCnt="0"/>
      <dgm:spPr/>
    </dgm:pt>
  </dgm:ptLst>
  <dgm:cxnLst>
    <dgm:cxn modelId="{2BD2B347-B752-4AB4-85FF-498D7DB8E4F4}" type="presOf" srcId="{ED49E1C2-1123-47B2-A56F-3E5DF9D7B5BF}" destId="{D399B3DD-D850-4F51-92B9-7D8D403BB2F5}" srcOrd="0" destOrd="0" presId="urn:microsoft.com/office/officeart/2008/layout/LinedList"/>
    <dgm:cxn modelId="{02816178-D059-452F-B160-CBE18058CDF4}" srcId="{2C2BAF93-56D8-424A-904A-06D2A5E75F12}" destId="{ED49E1C2-1123-47B2-A56F-3E5DF9D7B5BF}" srcOrd="1" destOrd="0" parTransId="{0733ADFB-C9CE-4408-A490-353071B9A3F3}" sibTransId="{1B77F60D-190E-480E-8B23-D76D15ECDE83}"/>
    <dgm:cxn modelId="{37C0B08E-B8F1-481F-A29B-63A4B50B6CE3}" srcId="{2C2BAF93-56D8-424A-904A-06D2A5E75F12}" destId="{12BA4385-1AE0-4D1C-B129-49EBDA76A118}" srcOrd="0" destOrd="0" parTransId="{1920E72A-7A87-49D0-B83F-1C3B13ECBC1A}" sibTransId="{A11FEA40-0CC0-4BE9-915A-E9B82C93B2A6}"/>
    <dgm:cxn modelId="{6541CA9E-9762-411A-A9C8-A68514A6F070}" type="presOf" srcId="{12BA4385-1AE0-4D1C-B129-49EBDA76A118}" destId="{B6D57389-A96B-4917-A278-B9644B94D7D3}" srcOrd="0" destOrd="0" presId="urn:microsoft.com/office/officeart/2008/layout/LinedList"/>
    <dgm:cxn modelId="{0CA1E9C1-375D-46D5-98C7-721B650C8BD7}" type="presOf" srcId="{2C2BAF93-56D8-424A-904A-06D2A5E75F12}" destId="{EC23045E-424E-4C3B-8CAC-8D7A2AD3E18B}" srcOrd="0" destOrd="0" presId="urn:microsoft.com/office/officeart/2008/layout/LinedList"/>
    <dgm:cxn modelId="{B0158BED-53BB-487F-9BA5-60B429FB27EA}" srcId="{2C2BAF93-56D8-424A-904A-06D2A5E75F12}" destId="{AAD92D9C-91AB-4CCC-A34E-F14160AFC471}" srcOrd="2" destOrd="0" parTransId="{D44B5F79-E011-4419-999B-09D76AADC53C}" sibTransId="{89C5C6D2-8CC8-439E-8C2F-83D03E00D71A}"/>
    <dgm:cxn modelId="{472F54FA-EB46-4096-86D6-814969A6A845}" type="presOf" srcId="{AAD92D9C-91AB-4CCC-A34E-F14160AFC471}" destId="{8B012200-EA0E-4B68-95DC-A9216E2C2E18}" srcOrd="0" destOrd="0" presId="urn:microsoft.com/office/officeart/2008/layout/LinedList"/>
    <dgm:cxn modelId="{34F131AF-C4DA-4DDF-9403-0BC5408CEDEF}" type="presParOf" srcId="{EC23045E-424E-4C3B-8CAC-8D7A2AD3E18B}" destId="{EF2E2E47-C0A8-4808-9A83-85ADEB631B18}" srcOrd="0" destOrd="0" presId="urn:microsoft.com/office/officeart/2008/layout/LinedList"/>
    <dgm:cxn modelId="{7232D740-0B28-46E9-BE19-24E14264F853}" type="presParOf" srcId="{EC23045E-424E-4C3B-8CAC-8D7A2AD3E18B}" destId="{73A5D0E7-BAFF-4554-9E80-CFC67B533E3E}" srcOrd="1" destOrd="0" presId="urn:microsoft.com/office/officeart/2008/layout/LinedList"/>
    <dgm:cxn modelId="{D8CA0C85-6532-47D5-84E2-5EABE4DBFFFA}" type="presParOf" srcId="{73A5D0E7-BAFF-4554-9E80-CFC67B533E3E}" destId="{B6D57389-A96B-4917-A278-B9644B94D7D3}" srcOrd="0" destOrd="0" presId="urn:microsoft.com/office/officeart/2008/layout/LinedList"/>
    <dgm:cxn modelId="{E2177A4F-30BA-4BB3-9287-8DE3AAC4BBD0}" type="presParOf" srcId="{73A5D0E7-BAFF-4554-9E80-CFC67B533E3E}" destId="{373EAE5B-72F6-4C89-B23C-5D4F05AA1B92}" srcOrd="1" destOrd="0" presId="urn:microsoft.com/office/officeart/2008/layout/LinedList"/>
    <dgm:cxn modelId="{2C93E3A5-B16C-49F6-A8DA-B0D0CDA7DC3E}" type="presParOf" srcId="{EC23045E-424E-4C3B-8CAC-8D7A2AD3E18B}" destId="{991C0501-69F6-48E9-A45C-886E1DDD769C}" srcOrd="2" destOrd="0" presId="urn:microsoft.com/office/officeart/2008/layout/LinedList"/>
    <dgm:cxn modelId="{9777BBA6-AC89-499A-AB89-46B2A0637CC4}" type="presParOf" srcId="{EC23045E-424E-4C3B-8CAC-8D7A2AD3E18B}" destId="{53CC05C5-7792-40B4-803F-03626790BFC8}" srcOrd="3" destOrd="0" presId="urn:microsoft.com/office/officeart/2008/layout/LinedList"/>
    <dgm:cxn modelId="{D2E0C008-7987-4149-AD85-D23DA7B2BADE}" type="presParOf" srcId="{53CC05C5-7792-40B4-803F-03626790BFC8}" destId="{D399B3DD-D850-4F51-92B9-7D8D403BB2F5}" srcOrd="0" destOrd="0" presId="urn:microsoft.com/office/officeart/2008/layout/LinedList"/>
    <dgm:cxn modelId="{9C5CE9A5-19A7-407D-BED8-269EBBF1BE23}" type="presParOf" srcId="{53CC05C5-7792-40B4-803F-03626790BFC8}" destId="{5255FEBD-DDE6-4EC5-A744-8C4A8BCE4BDA}" srcOrd="1" destOrd="0" presId="urn:microsoft.com/office/officeart/2008/layout/LinedList"/>
    <dgm:cxn modelId="{A7F67DEF-6260-4A83-8E55-CB68D556E59A}" type="presParOf" srcId="{EC23045E-424E-4C3B-8CAC-8D7A2AD3E18B}" destId="{E4112B4B-F506-4B24-BDA3-DCA0C6529655}" srcOrd="4" destOrd="0" presId="urn:microsoft.com/office/officeart/2008/layout/LinedList"/>
    <dgm:cxn modelId="{EBA43C1E-13AC-4CCD-BF17-8ACA4F3941CD}" type="presParOf" srcId="{EC23045E-424E-4C3B-8CAC-8D7A2AD3E18B}" destId="{2DF54B13-1581-40AC-A0BA-362A7D78DD09}" srcOrd="5" destOrd="0" presId="urn:microsoft.com/office/officeart/2008/layout/LinedList"/>
    <dgm:cxn modelId="{8A7669F7-8056-4EBC-8A82-CA395765967B}" type="presParOf" srcId="{2DF54B13-1581-40AC-A0BA-362A7D78DD09}" destId="{8B012200-EA0E-4B68-95DC-A9216E2C2E18}" srcOrd="0" destOrd="0" presId="urn:microsoft.com/office/officeart/2008/layout/LinedList"/>
    <dgm:cxn modelId="{66950FE9-CB8B-4138-955E-A897F750D6A5}" type="presParOf" srcId="{2DF54B13-1581-40AC-A0BA-362A7D78DD09}" destId="{A855DA6D-624C-470B-8213-DD59DB1A05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4B407-4055-4B2A-8983-159DCDD79091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E6B74D7-2EA2-47DD-BC06-C80CDB9B237D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gm:t>
    </dgm:pt>
    <dgm:pt modelId="{29971080-F220-40A9-B104-CD1B2C0E5C20}" type="parTrans" cxnId="{0D2B1FFE-5824-462A-B704-7F4719528C91}">
      <dgm:prSet/>
      <dgm:spPr/>
      <dgm:t>
        <a:bodyPr/>
        <a:lstStyle/>
        <a:p>
          <a:endParaRPr lang="en-US"/>
        </a:p>
      </dgm:t>
    </dgm:pt>
    <dgm:pt modelId="{AE1FE53A-BD81-4D63-88B9-0306CB5AFA19}" type="sibTrans" cxnId="{0D2B1FFE-5824-462A-B704-7F4719528C91}">
      <dgm:prSet/>
      <dgm:spPr/>
      <dgm:t>
        <a:bodyPr/>
        <a:lstStyle/>
        <a:p>
          <a:endParaRPr lang="en-US"/>
        </a:p>
      </dgm:t>
    </dgm:pt>
    <dgm:pt modelId="{2654F886-8F5A-4AD5-A146-C6779086267C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gm:t>
    </dgm:pt>
    <dgm:pt modelId="{4969A524-6462-44B7-B3FC-F39432DB3EE3}" type="parTrans" cxnId="{AEC085E9-391B-42B9-A7E6-00760CC8CB4A}">
      <dgm:prSet/>
      <dgm:spPr/>
      <dgm:t>
        <a:bodyPr/>
        <a:lstStyle/>
        <a:p>
          <a:endParaRPr lang="en-US"/>
        </a:p>
      </dgm:t>
    </dgm:pt>
    <dgm:pt modelId="{2789D4E7-C9D4-488D-9723-10F6A9CF190E}" type="sibTrans" cxnId="{AEC085E9-391B-42B9-A7E6-00760CC8CB4A}">
      <dgm:prSet/>
      <dgm:spPr/>
      <dgm:t>
        <a:bodyPr/>
        <a:lstStyle/>
        <a:p>
          <a:endParaRPr lang="en-US"/>
        </a:p>
      </dgm:t>
    </dgm:pt>
    <dgm:pt modelId="{3E46E332-931A-4DC7-9DEF-5C3EBA6D4012}">
      <dgm:prSet phldrT="[Text]"/>
      <dgm:spPr/>
      <dgm:t>
        <a:bodyPr/>
        <a:lstStyle/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r>
            <a:rPr lang="en-US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gm:t>
    </dgm:pt>
    <dgm:pt modelId="{D8D77A25-9A9E-43F1-A510-787A45941BE1}" type="parTrans" cxnId="{D748F1D1-E1D5-4130-B39A-600A7308F920}">
      <dgm:prSet/>
      <dgm:spPr/>
      <dgm:t>
        <a:bodyPr/>
        <a:lstStyle/>
        <a:p>
          <a:endParaRPr lang="en-US"/>
        </a:p>
      </dgm:t>
    </dgm:pt>
    <dgm:pt modelId="{EC33F8D5-B4AD-41DD-88EF-A6300B255948}" type="sibTrans" cxnId="{D748F1D1-E1D5-4130-B39A-600A7308F920}">
      <dgm:prSet/>
      <dgm:spPr/>
      <dgm:t>
        <a:bodyPr/>
        <a:lstStyle/>
        <a:p>
          <a:endParaRPr lang="en-US"/>
        </a:p>
      </dgm:t>
    </dgm:pt>
    <dgm:pt modelId="{2104A968-E37E-484C-BDEF-0ABCD83C93C4}" type="pres">
      <dgm:prSet presAssocID="{2164B407-4055-4B2A-8983-159DCDD79091}" presName="diagram" presStyleCnt="0">
        <dgm:presLayoutVars>
          <dgm:dir/>
          <dgm:resizeHandles val="exact"/>
        </dgm:presLayoutVars>
      </dgm:prSet>
      <dgm:spPr/>
    </dgm:pt>
    <dgm:pt modelId="{1DFB37E5-802B-47AC-B311-02886B146274}" type="pres">
      <dgm:prSet presAssocID="{EE6B74D7-2EA2-47DD-BC06-C80CDB9B237D}" presName="node" presStyleLbl="node1" presStyleIdx="0" presStyleCnt="3">
        <dgm:presLayoutVars>
          <dgm:bulletEnabled val="1"/>
        </dgm:presLayoutVars>
      </dgm:prSet>
      <dgm:spPr/>
    </dgm:pt>
    <dgm:pt modelId="{7AD90865-ABDF-4D59-8311-8BA19873B65B}" type="pres">
      <dgm:prSet presAssocID="{AE1FE53A-BD81-4D63-88B9-0306CB5AFA19}" presName="sibTrans" presStyleCnt="0"/>
      <dgm:spPr/>
    </dgm:pt>
    <dgm:pt modelId="{12A876BD-E5EA-4D9B-8DF0-00C9DC534671}" type="pres">
      <dgm:prSet presAssocID="{2654F886-8F5A-4AD5-A146-C6779086267C}" presName="node" presStyleLbl="node1" presStyleIdx="1" presStyleCnt="3">
        <dgm:presLayoutVars>
          <dgm:bulletEnabled val="1"/>
        </dgm:presLayoutVars>
      </dgm:prSet>
      <dgm:spPr/>
    </dgm:pt>
    <dgm:pt modelId="{416384CE-5F10-4680-8D57-D60C973B8415}" type="pres">
      <dgm:prSet presAssocID="{2789D4E7-C9D4-488D-9723-10F6A9CF190E}" presName="sibTrans" presStyleCnt="0"/>
      <dgm:spPr/>
    </dgm:pt>
    <dgm:pt modelId="{8B68BC73-FB65-4042-8CA2-5534882EBBC6}" type="pres">
      <dgm:prSet presAssocID="{3E46E332-931A-4DC7-9DEF-5C3EBA6D4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00D3BC05-18E2-4420-A2C1-00A5CF364E3E}" type="presOf" srcId="{2654F886-8F5A-4AD5-A146-C6779086267C}" destId="{12A876BD-E5EA-4D9B-8DF0-00C9DC534671}" srcOrd="0" destOrd="0" presId="urn:microsoft.com/office/officeart/2005/8/layout/default"/>
    <dgm:cxn modelId="{421C6C19-E654-4A5A-BEC5-B929AE43D946}" type="presOf" srcId="{EE6B74D7-2EA2-47DD-BC06-C80CDB9B237D}" destId="{1DFB37E5-802B-47AC-B311-02886B146274}" srcOrd="0" destOrd="0" presId="urn:microsoft.com/office/officeart/2005/8/layout/default"/>
    <dgm:cxn modelId="{CE30C322-7563-4CFF-9E00-22153502FF49}" type="presOf" srcId="{3E46E332-931A-4DC7-9DEF-5C3EBA6D4012}" destId="{8B68BC73-FB65-4042-8CA2-5534882EBBC6}" srcOrd="0" destOrd="0" presId="urn:microsoft.com/office/officeart/2005/8/layout/default"/>
    <dgm:cxn modelId="{6B2DBE3F-4486-4C66-A05C-428B0622CE06}" type="presOf" srcId="{2164B407-4055-4B2A-8983-159DCDD79091}" destId="{2104A968-E37E-484C-BDEF-0ABCD83C93C4}" srcOrd="0" destOrd="0" presId="urn:microsoft.com/office/officeart/2005/8/layout/default"/>
    <dgm:cxn modelId="{D748F1D1-E1D5-4130-B39A-600A7308F920}" srcId="{2164B407-4055-4B2A-8983-159DCDD79091}" destId="{3E46E332-931A-4DC7-9DEF-5C3EBA6D4012}" srcOrd="2" destOrd="0" parTransId="{D8D77A25-9A9E-43F1-A510-787A45941BE1}" sibTransId="{EC33F8D5-B4AD-41DD-88EF-A6300B255948}"/>
    <dgm:cxn modelId="{AEC085E9-391B-42B9-A7E6-00760CC8CB4A}" srcId="{2164B407-4055-4B2A-8983-159DCDD79091}" destId="{2654F886-8F5A-4AD5-A146-C6779086267C}" srcOrd="1" destOrd="0" parTransId="{4969A524-6462-44B7-B3FC-F39432DB3EE3}" sibTransId="{2789D4E7-C9D4-488D-9723-10F6A9CF190E}"/>
    <dgm:cxn modelId="{0D2B1FFE-5824-462A-B704-7F4719528C91}" srcId="{2164B407-4055-4B2A-8983-159DCDD79091}" destId="{EE6B74D7-2EA2-47DD-BC06-C80CDB9B237D}" srcOrd="0" destOrd="0" parTransId="{29971080-F220-40A9-B104-CD1B2C0E5C20}" sibTransId="{AE1FE53A-BD81-4D63-88B9-0306CB5AFA19}"/>
    <dgm:cxn modelId="{E27E5D6C-C73F-4408-AFD2-4EA4AB5E29A4}" type="presParOf" srcId="{2104A968-E37E-484C-BDEF-0ABCD83C93C4}" destId="{1DFB37E5-802B-47AC-B311-02886B146274}" srcOrd="0" destOrd="0" presId="urn:microsoft.com/office/officeart/2005/8/layout/default"/>
    <dgm:cxn modelId="{16D77F7D-4FB2-4ED0-814D-891AA1E293A2}" type="presParOf" srcId="{2104A968-E37E-484C-BDEF-0ABCD83C93C4}" destId="{7AD90865-ABDF-4D59-8311-8BA19873B65B}" srcOrd="1" destOrd="0" presId="urn:microsoft.com/office/officeart/2005/8/layout/default"/>
    <dgm:cxn modelId="{EC03C0D5-170B-459A-BA40-B8794E7275B5}" type="presParOf" srcId="{2104A968-E37E-484C-BDEF-0ABCD83C93C4}" destId="{12A876BD-E5EA-4D9B-8DF0-00C9DC534671}" srcOrd="2" destOrd="0" presId="urn:microsoft.com/office/officeart/2005/8/layout/default"/>
    <dgm:cxn modelId="{69369CD0-54DA-4B8A-B657-A2D70459656C}" type="presParOf" srcId="{2104A968-E37E-484C-BDEF-0ABCD83C93C4}" destId="{416384CE-5F10-4680-8D57-D60C973B8415}" srcOrd="3" destOrd="0" presId="urn:microsoft.com/office/officeart/2005/8/layout/default"/>
    <dgm:cxn modelId="{04F77ADF-BF9B-42C2-8121-EFCA5C38FB02}" type="presParOf" srcId="{2104A968-E37E-484C-BDEF-0ABCD83C93C4}" destId="{8B68BC73-FB65-4042-8CA2-5534882EBBC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E2E47-C0A8-4808-9A83-85ADEB631B1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57389-A96B-4917-A278-B9644B94D7D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Все объекты могут быть приведены к типу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bool</a:t>
          </a:r>
          <a:r>
            <a:rPr lang="en-US" sz="2800" kern="1200" dirty="0">
              <a:latin typeface="+mj-lt"/>
            </a:rPr>
            <a:t>, </a:t>
          </a:r>
          <a:r>
            <a:rPr lang="ru-RU" sz="2800" kern="1200" dirty="0">
              <a:latin typeface="+mj-lt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при этом </a:t>
          </a:r>
          <a:r>
            <a:rPr lang="ru-RU" sz="2800" b="1" kern="1200" dirty="0">
              <a:latin typeface="+mj-lt"/>
              <a:cs typeface="JetBrains Mono" panose="02000009000000000000" pitchFamily="49" charset="0"/>
            </a:rPr>
            <a:t>0</a:t>
          </a:r>
          <a:r>
            <a:rPr lang="ru-RU" sz="2800" kern="1200" dirty="0">
              <a:latin typeface="+mj-lt"/>
              <a:cs typeface="JetBrains Mono" panose="02000009000000000000" pitchFamily="49" charset="0"/>
            </a:rPr>
            <a:t>,</a:t>
          </a:r>
          <a:r>
            <a:rPr lang="en-US" sz="28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None</a:t>
          </a:r>
          <a:r>
            <a:rPr lang="ru-RU" sz="2800" kern="1200" dirty="0">
              <a:latin typeface="+mj-lt"/>
              <a:cs typeface="JetBrains Mono" panose="02000009000000000000" pitchFamily="49" charset="0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и пустые объекты приводятся к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False</a:t>
          </a:r>
          <a:r>
            <a:rPr lang="en-US" sz="2800" kern="1200" dirty="0">
              <a:latin typeface="+mj-lt"/>
            </a:rPr>
            <a:t>, </a:t>
          </a:r>
          <a:r>
            <a:rPr lang="ru-RU" sz="2800" kern="1200" dirty="0">
              <a:latin typeface="+mj-lt"/>
              <a:ea typeface="Jura" pitchFamily="2" charset="0"/>
            </a:rPr>
            <a:t>всё остальное –</a:t>
          </a:r>
          <a:r>
            <a:rPr lang="ru-RU" sz="2800" kern="1200" dirty="0">
              <a:latin typeface="+mj-lt"/>
            </a:rPr>
            <a:t>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True</a:t>
          </a:r>
        </a:p>
      </dsp:txBody>
      <dsp:txXfrm>
        <a:off x="0" y="2604"/>
        <a:ext cx="6858000" cy="1776263"/>
      </dsp:txXfrm>
    </dsp:sp>
    <dsp:sp modelId="{991C0501-69F6-48E9-A45C-886E1DDD76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9B3DD-D850-4F51-92B9-7D8D403BB2F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Сравнения, проверки на равенство и оператор </a:t>
          </a:r>
          <a:r>
            <a:rPr lang="en-US" sz="2800" b="1" kern="1200" dirty="0">
              <a:latin typeface="+mj-lt"/>
              <a:ea typeface="Jura" pitchFamily="2" charset="0"/>
            </a:rPr>
            <a:t>not</a:t>
          </a:r>
          <a:r>
            <a:rPr lang="ru-RU" sz="2800" kern="1200" dirty="0">
              <a:latin typeface="+mj-lt"/>
              <a:ea typeface="Jura" pitchFamily="2" charset="0"/>
            </a:rPr>
            <a:t> возвращают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bool</a:t>
          </a:r>
        </a:p>
      </dsp:txBody>
      <dsp:txXfrm>
        <a:off x="0" y="1778868"/>
        <a:ext cx="6858000" cy="1776263"/>
      </dsp:txXfrm>
    </dsp:sp>
    <dsp:sp modelId="{E4112B4B-F506-4B24-BDA3-DCA0C652965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12200-EA0E-4B68-95DC-A9216E2C2E18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Логические операторы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and</a:t>
          </a:r>
          <a:r>
            <a:rPr lang="en-US" sz="2800" kern="1200" dirty="0">
              <a:latin typeface="+mj-lt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и</a:t>
          </a:r>
          <a:r>
            <a:rPr lang="ru-RU" sz="2800" kern="1200" dirty="0">
              <a:latin typeface="+mj-lt"/>
            </a:rPr>
            <a:t> </a:t>
          </a:r>
          <a:r>
            <a:rPr lang="en-US" sz="2800" b="1" kern="1200" dirty="0">
              <a:latin typeface="+mj-lt"/>
              <a:cs typeface="JetBrains Mono" panose="02000009000000000000" pitchFamily="49" charset="0"/>
            </a:rPr>
            <a:t>or</a:t>
          </a:r>
          <a:r>
            <a:rPr lang="en-US" sz="2800" kern="1200" dirty="0">
              <a:latin typeface="+mj-lt"/>
            </a:rPr>
            <a:t> </a:t>
          </a:r>
          <a:r>
            <a:rPr lang="ru-RU" sz="2800" kern="1200" dirty="0">
              <a:latin typeface="+mj-lt"/>
              <a:ea typeface="Jura" pitchFamily="2" charset="0"/>
            </a:rPr>
            <a:t>возвращают объект (один из операндов) и прекращают своё выполнение, как только результат становится известным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B37E5-802B-47AC-B311-02886B146274}">
      <dsp:nvSpPr>
        <dsp:cNvPr id="0" name=""/>
        <dsp:cNvSpPr/>
      </dsp:nvSpPr>
      <dsp:spPr>
        <a:xfrm>
          <a:off x="0" y="803274"/>
          <a:ext cx="3286125" cy="197167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True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and False = False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True = False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and False = False</a:t>
          </a:r>
        </a:p>
      </dsp:txBody>
      <dsp:txXfrm>
        <a:off x="0" y="803274"/>
        <a:ext cx="3286125" cy="1971675"/>
      </dsp:txXfrm>
    </dsp:sp>
    <dsp:sp modelId="{12A876BD-E5EA-4D9B-8DF0-00C9DC534671}">
      <dsp:nvSpPr>
        <dsp:cNvPr id="0" name=""/>
        <dsp:cNvSpPr/>
      </dsp:nvSpPr>
      <dsp:spPr>
        <a:xfrm>
          <a:off x="3614737" y="803274"/>
          <a:ext cx="3286125" cy="1971675"/>
        </a:xfrm>
        <a:prstGeom prst="rect">
          <a:avLst/>
        </a:prstGeom>
        <a:solidFill>
          <a:schemeClr val="accent3">
            <a:shade val="80000"/>
            <a:hueOff val="89612"/>
            <a:satOff val="-3739"/>
            <a:lumOff val="13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True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True or False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True = True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False or False = False</a:t>
          </a:r>
        </a:p>
      </dsp:txBody>
      <dsp:txXfrm>
        <a:off x="3614737" y="803274"/>
        <a:ext cx="3286125" cy="1971675"/>
      </dsp:txXfrm>
    </dsp:sp>
    <dsp:sp modelId="{8B68BC73-FB65-4042-8CA2-5534882EBBC6}">
      <dsp:nvSpPr>
        <dsp:cNvPr id="0" name=""/>
        <dsp:cNvSpPr/>
      </dsp:nvSpPr>
      <dsp:spPr>
        <a:xfrm>
          <a:off x="7229475" y="803274"/>
          <a:ext cx="3286125" cy="1971675"/>
        </a:xfrm>
        <a:prstGeom prst="rect">
          <a:avLst/>
        </a:prstGeom>
        <a:solidFill>
          <a:schemeClr val="accent3">
            <a:shade val="80000"/>
            <a:hueOff val="179224"/>
            <a:satOff val="-7478"/>
            <a:lumOff val="263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True = False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rPr>
            <a:t>not False = True</a:t>
          </a:r>
        </a:p>
      </dsp:txBody>
      <dsp:txXfrm>
        <a:off x="7229475" y="803274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F623-8249-8B14-072C-022E361C6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D03B7-06A7-05ED-76A6-8AEFF5C9A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58FA-A073-4761-D51F-7A9EDFFF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338-0B52-446F-AC37-0B50BFBD1D7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6CA7-53AF-16CE-5CAC-B79DCC1F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4FD7-C313-6F6B-4B97-9944D767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DA55-BF0F-4763-90E2-7754A37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1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6431-1F3E-0DC0-106D-3AFCD08D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354F9-3C23-A29C-058C-8A7B0841D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9F4D9-D542-996C-BB6A-F19644B3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338-0B52-446F-AC37-0B50BFBD1D7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F85B1-54BB-200A-95F8-125FFA35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97D3-A50E-B5DB-775B-9DE2DDAB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DA55-BF0F-4763-90E2-7754A37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757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933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2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7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09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42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626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34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847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8514458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55516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9D129-FBE2-19FC-125A-A34275C22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43462-188F-B139-D7E3-751E9728F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BD270-F665-14A6-F85C-0E02B74C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338-0B52-446F-AC37-0B50BFBD1D7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58C0-2A1D-07B1-FA4C-A17F1A6E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E0F6-D629-CE0A-A58B-9E917F42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DA55-BF0F-4763-90E2-7754A37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5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93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845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73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686258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1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08506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74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52592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3900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86820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6381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2687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34731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117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5210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0413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9187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89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6984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3009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2147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9236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047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2833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70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BF76-7A79-133E-4542-7C9B421E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2BA51-0BB3-CA88-92DE-ACA7D110B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56AC-C565-2251-5CAE-6EA4EA65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338-0B52-446F-AC37-0B50BFBD1D7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A29C7-1351-F382-ED30-0B0F4CE2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06E3-4910-CDA9-38F5-BCA44E81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DA55-BF0F-4763-90E2-7754A37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6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1495455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99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5607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552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9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956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23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609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317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7759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57E1-0803-957F-133E-55A63C3E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CFF9A-58CF-2E2C-F9B7-B45182A24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20DD-BB09-F263-595D-F845DB3F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338-0B52-446F-AC37-0B50BFBD1D7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1A22C-804A-C121-9E38-D238F335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447E2-F77C-8343-CA12-DC28E5AF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DA55-BF0F-4763-90E2-7754A37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43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73276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547874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8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31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9289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06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298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7604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2968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729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AEAC-4012-C220-B66C-0B64B5FF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BAA3-0AC4-21DE-7EBF-1E2B6EBFE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B7FE2-EE73-84FE-7E3A-BF3E3951A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A23CD-5447-59BC-238E-727E267E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338-0B52-446F-AC37-0B50BFBD1D7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0282B-A3BD-4DCA-A6E9-CB5B4FB3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C409-3AF5-20B9-499C-010DB573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DA55-BF0F-4763-90E2-7754A37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71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6284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6146993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60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0213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9886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7310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1338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7324667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14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8810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96FE-C001-60C8-0590-36791EA7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A4A05-DBE4-CF03-61A4-418B411EF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F19E5-7477-6C07-D5CC-4F58F2D3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C9FCD-2E85-D1EE-A874-AEC4F3814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00DE3-0903-17D9-F8BD-C6112AF97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C7D95-6435-C87C-7E32-9D05A354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338-0B52-446F-AC37-0B50BFBD1D7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67076-3CFF-8EB4-FFC4-85E1E5C8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BE2D8-0BF5-BAA3-CE24-6A6FF777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DA55-BF0F-4763-90E2-7754A37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492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63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3568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39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278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458166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47780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4949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91612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61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759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3110-301C-20BA-4AA7-CCC12C41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F8A5A-31DF-C67E-3DEA-4E3D5736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338-0B52-446F-AC37-0B50BFBD1D7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3E97C-AE92-A95B-B184-B631AEA4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372C3-89BF-B18D-64E8-1B4508EF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DA55-BF0F-4763-90E2-7754A37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675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9962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0409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5575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9046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3425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79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3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1997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1162531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6127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869EC-93AB-741C-7260-FC35A372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338-0B52-446F-AC37-0B50BFBD1D7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15D02-7D62-19FD-0A17-E725FC78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37283-2185-0723-B126-2F9CA08E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DA55-BF0F-4763-90E2-7754A37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295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5122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89740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4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02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7614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60132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1990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9307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200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280183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4291-F40B-1318-75B1-1160FBB5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9ACB0-EEAF-C48A-01AC-00DEE191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85114-43E1-8CAC-B072-78D7231F6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F9690-2BC6-4A2F-108A-743ECF1C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338-0B52-446F-AC37-0B50BFBD1D7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E29A-BB42-58B1-BB78-CBAE7366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634EA-F1CC-42A0-DD30-73863476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DA55-BF0F-4763-90E2-7754A37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937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2851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389125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6448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0835890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658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735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3665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7624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958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4CED-8B63-34DB-CAA2-5882E413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48907-A4B1-0C1A-0049-CB46E3A29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30DB6-805E-705F-E64D-A3AE921E7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7B56F-8D42-5293-AEA3-530A2CC4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338-0B52-446F-AC37-0B50BFBD1D7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6AFF1-0721-4723-8CFD-BB156808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DE304-06D7-B220-38EF-8C085FBB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DA55-BF0F-4763-90E2-7754A37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9084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9916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007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9366329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5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59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3656871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12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68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26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4701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EB18E-741B-4B49-86B1-55C76A1A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F00AF-A454-464A-6380-D871A61CD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235A-6718-5AD6-9641-BD2FFD257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8338-0B52-446F-AC37-0B50BFBD1D7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2509-746C-5184-2DE6-6200E78FF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3CD8-533F-E223-4647-8076FAB75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DA55-BF0F-4763-90E2-7754A374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9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8394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Логические выражения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6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 – </a:t>
            </a:r>
            <a:r>
              <a:rPr lang="ru-RU" dirty="0"/>
              <a:t>тип </a:t>
            </a:r>
            <a:r>
              <a:rPr lang="en-US" b="1" dirty="0"/>
              <a:t>bool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17FE14-DDE3-42DD-827D-A3EAC1B3AC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b="1" dirty="0"/>
              <a:t>bool</a:t>
            </a:r>
            <a:r>
              <a:rPr lang="en-US" dirty="0"/>
              <a:t> </a:t>
            </a:r>
            <a:r>
              <a:rPr lang="ru-RU" dirty="0"/>
              <a:t>основан на типе </a:t>
            </a:r>
            <a:r>
              <a:rPr lang="en-US" dirty="0"/>
              <a:t>int, </a:t>
            </a:r>
            <a:r>
              <a:rPr lang="ru-RU" dirty="0"/>
              <a:t>при этом </a:t>
            </a:r>
            <a:r>
              <a:rPr lang="en-US" b="1" dirty="0"/>
              <a:t>False = 0</a:t>
            </a:r>
            <a:r>
              <a:rPr lang="en-US" dirty="0"/>
              <a:t>, </a:t>
            </a:r>
            <a:r>
              <a:rPr lang="en-US" b="1" dirty="0"/>
              <a:t>True = 1</a:t>
            </a:r>
          </a:p>
        </p:txBody>
      </p:sp>
    </p:spTree>
    <p:extLst>
      <p:ext uri="{BB962C8B-B14F-4D97-AF65-F5344CB8AC3E}">
        <p14:creationId xmlns:p14="http://schemas.microsoft.com/office/powerpoint/2010/main" val="327191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7C7E6-0F0D-4535-9DA5-E493BFE0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Логические операторы </a:t>
            </a:r>
            <a:r>
              <a:rPr lang="ru-RU" b="1" dirty="0">
                <a:ea typeface="Red Hat Mono" panose="02010309040201060303" pitchFamily="49" charset="0"/>
                <a:cs typeface="Red Hat Mono" panose="02010309040201060303" pitchFamily="49" charset="0"/>
              </a:rPr>
              <a:t>and, or, not</a:t>
            </a:r>
            <a:endParaRPr lang="en-US" b="1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39221-DA25-4B51-B175-6ED517F56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87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Формат инструкции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expr1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expr2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3200" dirty="0" err="1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elif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expr3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operator3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32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operatorN</a:t>
            </a:r>
            <a:endParaRPr lang="en-US" sz="32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5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Тернарный</a:t>
            </a:r>
            <a:r>
              <a:rPr lang="ru-RU" dirty="0">
                <a:latin typeface="+mj-lt"/>
                <a:ea typeface="Cambria Math" panose="02040503050406030204" pitchFamily="18" charset="0"/>
              </a:rPr>
              <a:t> </a:t>
            </a:r>
            <a:r>
              <a:rPr lang="en-US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		x = y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ru-RU" sz="20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≈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x = y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z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   		x = z</a:t>
            </a:r>
          </a:p>
          <a:p>
            <a:pPr marL="0" indent="0">
              <a:buNone/>
            </a:pPr>
            <a:endParaRPr lang="en-US" dirty="0">
              <a:latin typeface="JetBrains Mono" panose="0200000900000000000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По сути является укороченной записью обычного оператора </a:t>
            </a:r>
            <a:r>
              <a:rPr lang="en-US" dirty="0">
                <a:latin typeface="+mj-lt"/>
                <a:ea typeface="Jura" pitchFamily="2" charset="0"/>
                <a:cs typeface="JetBrains Mono" panose="02000009000000000000" pitchFamily="49" charset="0"/>
              </a:rPr>
              <a:t>if</a:t>
            </a:r>
            <a:r>
              <a:rPr lang="en-US" dirty="0">
                <a:latin typeface="+mj-lt"/>
                <a:ea typeface="Jura" pitchFamily="2" charset="0"/>
              </a:rPr>
              <a:t>, </a:t>
            </a:r>
            <a:r>
              <a:rPr lang="ru-RU" dirty="0">
                <a:latin typeface="+mj-lt"/>
                <a:ea typeface="Jura" pitchFamily="2" charset="0"/>
              </a:rPr>
              <a:t>логика работы точно такая же</a:t>
            </a:r>
            <a:endParaRPr lang="en-US" dirty="0">
              <a:latin typeface="+mj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47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Условные конструкции </a:t>
            </a:r>
            <a:r>
              <a:rPr lang="en-US" sz="3600" dirty="0">
                <a:latin typeface="+mn-lt"/>
                <a:ea typeface="Jura" pitchFamily="2" charset="0"/>
              </a:rPr>
              <a:t>if, </a:t>
            </a:r>
            <a:r>
              <a:rPr lang="en-US" sz="3600" dirty="0" err="1">
                <a:latin typeface="+mn-lt"/>
                <a:ea typeface="Jura" pitchFamily="2" charset="0"/>
              </a:rPr>
              <a:t>elif</a:t>
            </a:r>
            <a:r>
              <a:rPr lang="en-US" sz="3600" dirty="0">
                <a:latin typeface="+mn-lt"/>
                <a:ea typeface="Jura" pitchFamily="2" charset="0"/>
              </a:rPr>
              <a:t>, else</a:t>
            </a:r>
          </a:p>
        </p:txBody>
      </p:sp>
    </p:spTree>
    <p:extLst>
      <p:ext uri="{BB962C8B-B14F-4D97-AF65-F5344CB8AC3E}">
        <p14:creationId xmlns:p14="http://schemas.microsoft.com/office/powerpoint/2010/main" val="244773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 wrap="square" anchor="b">
                <a:normAutofit fontScale="90000"/>
              </a:bodyPr>
              <a:lstStyle/>
              <a:p>
                <a:r>
                  <a:rPr lang="ru-RU" sz="3600" dirty="0">
                    <a:cs typeface="JetBrains Mono" panose="02000009000000000000" pitchFamily="49" charset="0"/>
                  </a:rPr>
                  <a:t>Решаем квадратное уравнение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dirty="0">
                  <a:latin typeface="+mn-lt"/>
                  <a:ea typeface="Jura" pitchFamily="2" charset="0"/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3626" t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21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Логические выражения</vt:lpstr>
      <vt:lpstr>True, False – тип bool</vt:lpstr>
      <vt:lpstr>Логические операторы and, or, not</vt:lpstr>
      <vt:lpstr>Формат инструкции if</vt:lpstr>
      <vt:lpstr>Тернарный if</vt:lpstr>
      <vt:lpstr>Условные конструкции if, elif, else</vt:lpstr>
      <vt:lpstr>Решаем квадратное уравнение 〖ax〗^2+bx+c=0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Логические выражения</dc:title>
  <dc:creator>Mikita Tsiarentsyeu</dc:creator>
  <cp:lastModifiedBy>Mikita Tsiarentsyeu</cp:lastModifiedBy>
  <cp:revision>2</cp:revision>
  <dcterms:created xsi:type="dcterms:W3CDTF">2023-10-21T08:47:13Z</dcterms:created>
  <dcterms:modified xsi:type="dcterms:W3CDTF">2023-10-21T08:48:12Z</dcterms:modified>
</cp:coreProperties>
</file>