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таблицы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Изменение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Удаление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B70-1934-EB09-7ACA-7C6EA693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39A8-CCF0-8DC2-D3A4-BBDA8E9CB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2CDB-1C45-821F-F9E9-A4A8814D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67FE-F355-E00E-AED7-E54B0670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E3A5-2186-CF0C-B4D3-F3DCEA22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E8FA-45EF-BB77-1C66-8C418B7B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759B5-08A7-8800-8E3A-C67B82E4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93C6-EF44-FA62-B5B6-A0C844E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762F-4BFC-E0FD-7753-3218F29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F9D4-252E-2492-F7ED-A90255CF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66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3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5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33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6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5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1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3077012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10111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865AA-DDF8-C174-C148-A9FA9B321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0B71-55AF-AC21-ADBB-DE1AE0BC3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BEE4-31E0-999C-A637-306BF882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1A12-C94B-7A09-3449-0D0C0719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1D7F-F2A3-3242-A747-720A01C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26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6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6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598408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3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5989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40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34546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6018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456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165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57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2145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04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888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922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8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2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836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352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9031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669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6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577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923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0D25-59AF-608B-090F-085D8210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A722-18A0-0A44-7DEE-BECB3B4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53D8-EDE5-8A42-7DDB-BB13035B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A78E-5AD1-AA63-FC3F-334A0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B5C7-D052-3F8F-0459-FE378BB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9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622151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9984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1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2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062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372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247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7EE9-302D-7F82-D276-5000BAD0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C879-8393-C592-49C5-0A38C9EC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F8F9-EDDD-68C2-A1DD-2AAF511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9965-DBC0-1CAF-262E-E4AE026F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7284-757F-CACF-92D2-57FF55D2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2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781427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6166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7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9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407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7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1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537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100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0797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2805-7EE1-2364-2830-353E419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7435-4873-35C0-56EF-F6BC4B7AF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36AA-230B-59C0-40EF-4A40668E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09C8-1372-BF48-F0AB-4D12D7F5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69CD-D550-26D7-05F5-823F2DFF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118C2-E952-AB4D-9A3B-1C9ECA05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101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29944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4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4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55025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551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257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12906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4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846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7B26-3F57-55F0-3943-C0FA2ED8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2A7E-B003-B2F1-02B7-1DAA3029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5363-9EFB-DBD3-E245-A41DAFDA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7DBF9-10DF-E4C4-126B-ECD510AB7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A1462-7756-28C3-E47E-76E8B2E7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25FFA-3AD2-551C-D376-EDD50173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87678-24AC-0003-5130-7E25E6A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89688-3ECC-C989-F753-2F2D1783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2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22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737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0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2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094723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8572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4080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333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18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FBB4-1BE4-DA26-4E1D-85880D70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DB842-DDCF-A3CD-F0FD-F3D82B20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B08EB-1206-9D41-1CE9-23A44065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5A44-49DE-4CA8-4AB5-1146C57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96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34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479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400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8243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803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9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5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680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392096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833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71608-804B-9ABD-4B15-2E004ED1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F2C8E-9F78-FA48-4BDE-EB48B8E0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C409-203F-77B6-DE2D-80F5B3A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70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672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93293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0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733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15831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033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758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325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643958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5A96-9066-6DF8-2B49-41802E52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8C9C-A384-3AD0-5582-371C551A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F4EB4-0F11-87D2-093A-C47BA19A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5744-2A36-1FE5-4162-DDE6B342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3C5A-959C-CCFD-D890-4FF5097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B6C5-59F6-78E2-2506-F5D3EE3E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10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755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25409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153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023905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440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0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820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3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445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6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BF49-2756-6D20-59D2-3A48D21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34B18-AF93-30C3-8125-A87F651C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61722-FA08-E6A3-6334-6CE7F55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C8652-6204-0BD1-8F2F-3B21021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9045E-D271-92D4-764B-A703D31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F006-913E-2A6A-5FEA-B073F98B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59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774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073009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87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9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281409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8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50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71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820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304A7-0A9A-C75B-FF59-1D938354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2D286-A5C5-119B-7C6C-39E16723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47D3-5A04-674B-1689-CBA3C7CE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BABD-ECF2-4331-A977-2412C86739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4B82-DC53-4D14-FF31-18F711D7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F969-7D1C-0584-DBAF-D3870207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CFBE-F13D-461C-B7DF-686120D2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170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2023-12-10T08:46:59Z</dcterms:created>
  <dcterms:modified xsi:type="dcterms:W3CDTF">2023-12-10T08:47:37Z</dcterms:modified>
</cp:coreProperties>
</file>