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16" r:id="rId3"/>
    <p:sldId id="717" r:id="rId4"/>
    <p:sldId id="718" r:id="rId5"/>
    <p:sldId id="71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0E1C5BF-E211-4113-98F5-EF62C92C76C1}" type="presOf" srcId="{B7623AE9-2E16-4569-8880-EACCBDB4D8E0}" destId="{60186B42-1EB6-41F6-819D-D722E3E628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7796A48-5536-481E-AA8D-15A1F3A56D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break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прерывает выполнение всего цикла</a:t>
          </a:r>
          <a:endParaRPr lang="en-US" dirty="0">
            <a:latin typeface="+mj-lt"/>
            <a:ea typeface="Jura" pitchFamily="2" charset="0"/>
          </a:endParaRPr>
        </a:p>
      </dgm:t>
    </dgm:pt>
    <dgm:pt modelId="{F2284D1D-CEEA-408B-83BB-6C9856CC59A4}" type="parTrans" cxnId="{E868102F-27C8-4FD2-BAC9-D4F56CBBFC28}">
      <dgm:prSet/>
      <dgm:spPr/>
      <dgm:t>
        <a:bodyPr/>
        <a:lstStyle/>
        <a:p>
          <a:endParaRPr lang="en-US"/>
        </a:p>
      </dgm:t>
    </dgm:pt>
    <dgm:pt modelId="{0AF8F3D4-C8A6-4FCF-9E39-C1D7C868C721}" type="sibTrans" cxnId="{E868102F-27C8-4FD2-BAC9-D4F56CBBFC28}">
      <dgm:prSet/>
      <dgm:spPr/>
      <dgm:t>
        <a:bodyPr/>
        <a:lstStyle/>
        <a:p>
          <a:endParaRPr lang="en-US"/>
        </a:p>
      </dgm:t>
    </dgm:pt>
    <dgm:pt modelId="{A9B5185E-715B-4687-840A-BA08E325B1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continue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переходит к следующей итерации</a:t>
          </a:r>
          <a:endParaRPr lang="en-US" dirty="0">
            <a:latin typeface="+mj-lt"/>
            <a:ea typeface="Jura" pitchFamily="2" charset="0"/>
          </a:endParaRPr>
        </a:p>
      </dgm:t>
    </dgm:pt>
    <dgm:pt modelId="{3231CDD3-83D1-43B8-BAB9-CA9497AB9D90}" type="parTrans" cxnId="{3211CC8D-AE1D-401F-A1AF-B956453FE113}">
      <dgm:prSet/>
      <dgm:spPr/>
      <dgm:t>
        <a:bodyPr/>
        <a:lstStyle/>
        <a:p>
          <a:endParaRPr lang="en-US"/>
        </a:p>
      </dgm:t>
    </dgm:pt>
    <dgm:pt modelId="{CFB096BB-6AF9-4944-A578-BB170CB6CBDE}" type="sibTrans" cxnId="{3211CC8D-AE1D-401F-A1AF-B956453FE113}">
      <dgm:prSet/>
      <dgm:spPr/>
      <dgm:t>
        <a:bodyPr/>
        <a:lstStyle/>
        <a:p>
          <a:endParaRPr lang="en-US"/>
        </a:p>
      </dgm:t>
    </dgm:pt>
    <dgm:pt modelId="{6697B949-0F01-4C4A-86AD-2D69ABA2A3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pass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не делает ничего</a:t>
          </a:r>
          <a:endParaRPr lang="en-US" dirty="0">
            <a:latin typeface="+mj-lt"/>
            <a:ea typeface="Jura" pitchFamily="2" charset="0"/>
          </a:endParaRPr>
        </a:p>
      </dgm:t>
    </dgm:pt>
    <dgm:pt modelId="{D8DFBF44-DA9A-4D87-A88E-6050BAF097A1}" type="parTrans" cxnId="{99949861-8B98-431F-9E4C-8301593A0E9D}">
      <dgm:prSet/>
      <dgm:spPr/>
      <dgm:t>
        <a:bodyPr/>
        <a:lstStyle/>
        <a:p>
          <a:endParaRPr lang="en-US"/>
        </a:p>
      </dgm:t>
    </dgm:pt>
    <dgm:pt modelId="{DEEEEB1C-AB2C-44AB-91CA-5CBD75A292E7}" type="sibTrans" cxnId="{99949861-8B98-431F-9E4C-8301593A0E9D}">
      <dgm:prSet/>
      <dgm:spPr/>
      <dgm:t>
        <a:bodyPr/>
        <a:lstStyle/>
        <a:p>
          <a:endParaRPr lang="en-US"/>
        </a:p>
      </dgm:t>
    </dgm:pt>
    <dgm:pt modelId="{24A03600-A8DB-46E4-9856-A1454CB9F6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else</a:t>
          </a:r>
          <a:r>
            <a:rPr lang="en-US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после тела цикла – выполняется только если цикл завершился самостоятельно, то есть не сработало ни одного</a:t>
          </a:r>
          <a:r>
            <a:rPr lang="ru-RU" dirty="0">
              <a:latin typeface="+mj-lt"/>
            </a:rPr>
            <a:t> </a:t>
          </a:r>
          <a:r>
            <a:rPr lang="en-US" b="1" dirty="0">
              <a:latin typeface="+mj-lt"/>
            </a:rPr>
            <a:t>break</a:t>
          </a:r>
        </a:p>
      </dgm:t>
    </dgm:pt>
    <dgm:pt modelId="{6521088B-0697-42B6-B42C-2E0AD139F36B}" type="parTrans" cxnId="{3E34E003-5A47-430D-8EDA-3A62824D780B}">
      <dgm:prSet/>
      <dgm:spPr/>
      <dgm:t>
        <a:bodyPr/>
        <a:lstStyle/>
        <a:p>
          <a:endParaRPr lang="en-US"/>
        </a:p>
      </dgm:t>
    </dgm:pt>
    <dgm:pt modelId="{AD72E62C-7F94-4BD7-BEB9-137D4C4C9D9F}" type="sibTrans" cxnId="{3E34E003-5A47-430D-8EDA-3A62824D780B}">
      <dgm:prSet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  <dgm:pt modelId="{48436CC4-8F12-4ED3-B5B0-931BE1D1DF5D}" type="pres">
      <dgm:prSet presAssocID="{A7796A48-5536-481E-AA8D-15A1F3A56DD9}" presName="compNode" presStyleCnt="0"/>
      <dgm:spPr/>
    </dgm:pt>
    <dgm:pt modelId="{F8F0D489-6BB3-42E3-B8B0-A781694A4390}" type="pres">
      <dgm:prSet presAssocID="{A7796A48-5536-481E-AA8D-15A1F3A56DD9}" presName="bgRect" presStyleLbl="bgShp" presStyleIdx="0" presStyleCnt="4"/>
      <dgm:spPr/>
    </dgm:pt>
    <dgm:pt modelId="{5E5DA0A2-E80C-4019-A7B9-4860BDA3986C}" type="pres">
      <dgm:prSet presAssocID="{A7796A48-5536-481E-AA8D-15A1F3A56D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 with solid fill"/>
        </a:ext>
      </dgm:extLst>
    </dgm:pt>
    <dgm:pt modelId="{B5E6CECC-ECC7-47BD-BC2A-5F7A4FA3C23B}" type="pres">
      <dgm:prSet presAssocID="{A7796A48-5536-481E-AA8D-15A1F3A56DD9}" presName="spaceRect" presStyleCnt="0"/>
      <dgm:spPr/>
    </dgm:pt>
    <dgm:pt modelId="{211D5A9E-B352-421B-8993-48A3F8399D0F}" type="pres">
      <dgm:prSet presAssocID="{A7796A48-5536-481E-AA8D-15A1F3A56DD9}" presName="parTx" presStyleLbl="revTx" presStyleIdx="0" presStyleCnt="4">
        <dgm:presLayoutVars>
          <dgm:chMax val="0"/>
          <dgm:chPref val="0"/>
        </dgm:presLayoutVars>
      </dgm:prSet>
      <dgm:spPr/>
    </dgm:pt>
    <dgm:pt modelId="{7E5E921B-A880-4A26-9578-1DF186971250}" type="pres">
      <dgm:prSet presAssocID="{0AF8F3D4-C8A6-4FCF-9E39-C1D7C868C721}" presName="sibTrans" presStyleCnt="0"/>
      <dgm:spPr/>
    </dgm:pt>
    <dgm:pt modelId="{577C224E-C5EB-45EE-A4A5-5A44F50B7268}" type="pres">
      <dgm:prSet presAssocID="{A9B5185E-715B-4687-840A-BA08E325B148}" presName="compNode" presStyleCnt="0"/>
      <dgm:spPr/>
    </dgm:pt>
    <dgm:pt modelId="{88473703-F0D1-4EA9-8EA8-C50ED89DB5B5}" type="pres">
      <dgm:prSet presAssocID="{A9B5185E-715B-4687-840A-BA08E325B148}" presName="bgRect" presStyleLbl="bgShp" presStyleIdx="1" presStyleCnt="4"/>
      <dgm:spPr/>
    </dgm:pt>
    <dgm:pt modelId="{0C815445-BACB-4D66-A494-7ED29FF475BE}" type="pres">
      <dgm:prSet presAssocID="{A9B5185E-715B-4687-840A-BA08E325B1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d"/>
        </a:ext>
      </dgm:extLst>
    </dgm:pt>
    <dgm:pt modelId="{0F875AA3-49F1-41CE-AC92-3FC104C498AF}" type="pres">
      <dgm:prSet presAssocID="{A9B5185E-715B-4687-840A-BA08E325B148}" presName="spaceRect" presStyleCnt="0"/>
      <dgm:spPr/>
    </dgm:pt>
    <dgm:pt modelId="{CB073D27-5EF9-4140-9ADA-18FFF5A87351}" type="pres">
      <dgm:prSet presAssocID="{A9B5185E-715B-4687-840A-BA08E325B148}" presName="parTx" presStyleLbl="revTx" presStyleIdx="1" presStyleCnt="4">
        <dgm:presLayoutVars>
          <dgm:chMax val="0"/>
          <dgm:chPref val="0"/>
        </dgm:presLayoutVars>
      </dgm:prSet>
      <dgm:spPr/>
    </dgm:pt>
    <dgm:pt modelId="{545BDA6B-1D79-4CC0-BBB9-F9591E0A2F97}" type="pres">
      <dgm:prSet presAssocID="{CFB096BB-6AF9-4944-A578-BB170CB6CBDE}" presName="sibTrans" presStyleCnt="0"/>
      <dgm:spPr/>
    </dgm:pt>
    <dgm:pt modelId="{7A1A310F-3898-463E-A947-694C8B43D7F2}" type="pres">
      <dgm:prSet presAssocID="{6697B949-0F01-4C4A-86AD-2D69ABA2A363}" presName="compNode" presStyleCnt="0"/>
      <dgm:spPr/>
    </dgm:pt>
    <dgm:pt modelId="{D9D37893-EFCA-4BC4-A22E-83B6B9448AF3}" type="pres">
      <dgm:prSet presAssocID="{6697B949-0F01-4C4A-86AD-2D69ABA2A363}" presName="bgRect" presStyleLbl="bgShp" presStyleIdx="2" presStyleCnt="4"/>
      <dgm:spPr/>
    </dgm:pt>
    <dgm:pt modelId="{AF3815B0-AB3D-4677-81F6-E5ED948EFF70}" type="pres">
      <dgm:prSet presAssocID="{6697B949-0F01-4C4A-86AD-2D69ABA2A36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 with solid fill"/>
        </a:ext>
      </dgm:extLst>
    </dgm:pt>
    <dgm:pt modelId="{BC54D0F4-4673-4014-B082-8006B7FA3AC4}" type="pres">
      <dgm:prSet presAssocID="{6697B949-0F01-4C4A-86AD-2D69ABA2A363}" presName="spaceRect" presStyleCnt="0"/>
      <dgm:spPr/>
    </dgm:pt>
    <dgm:pt modelId="{070359A7-6792-49EA-9880-114E97194F70}" type="pres">
      <dgm:prSet presAssocID="{6697B949-0F01-4C4A-86AD-2D69ABA2A363}" presName="parTx" presStyleLbl="revTx" presStyleIdx="2" presStyleCnt="4">
        <dgm:presLayoutVars>
          <dgm:chMax val="0"/>
          <dgm:chPref val="0"/>
        </dgm:presLayoutVars>
      </dgm:prSet>
      <dgm:spPr/>
    </dgm:pt>
    <dgm:pt modelId="{3D4ED404-B45A-4D26-A64F-ABF4BADE0581}" type="pres">
      <dgm:prSet presAssocID="{DEEEEB1C-AB2C-44AB-91CA-5CBD75A292E7}" presName="sibTrans" presStyleCnt="0"/>
      <dgm:spPr/>
    </dgm:pt>
    <dgm:pt modelId="{4698648E-26FA-4571-A3D8-D54A17C76565}" type="pres">
      <dgm:prSet presAssocID="{24A03600-A8DB-46E4-9856-A1454CB9F6FB}" presName="compNode" presStyleCnt="0"/>
      <dgm:spPr/>
    </dgm:pt>
    <dgm:pt modelId="{AA30B70B-65C5-4929-B271-24C3CDBC51D2}" type="pres">
      <dgm:prSet presAssocID="{24A03600-A8DB-46E4-9856-A1454CB9F6FB}" presName="bgRect" presStyleLbl="bgShp" presStyleIdx="3" presStyleCnt="4"/>
      <dgm:spPr/>
    </dgm:pt>
    <dgm:pt modelId="{910CD5BF-D32C-4951-BB3D-1AACF47554BA}" type="pres">
      <dgm:prSet presAssocID="{24A03600-A8DB-46E4-9856-A1454CB9F6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 with solid fill"/>
        </a:ext>
      </dgm:extLst>
    </dgm:pt>
    <dgm:pt modelId="{B508301A-4EF7-46D0-898B-910E3C529650}" type="pres">
      <dgm:prSet presAssocID="{24A03600-A8DB-46E4-9856-A1454CB9F6FB}" presName="spaceRect" presStyleCnt="0"/>
      <dgm:spPr/>
    </dgm:pt>
    <dgm:pt modelId="{CC3E447A-84A6-42B2-94DE-40FC7401427D}" type="pres">
      <dgm:prSet presAssocID="{24A03600-A8DB-46E4-9856-A1454CB9F6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E34E003-5A47-430D-8EDA-3A62824D780B}" srcId="{040F8432-E066-492D-95F8-B30C8750CEEE}" destId="{24A03600-A8DB-46E4-9856-A1454CB9F6FB}" srcOrd="3" destOrd="0" parTransId="{6521088B-0697-42B6-B42C-2E0AD139F36B}" sibTransId="{AD72E62C-7F94-4BD7-BEB9-137D4C4C9D9F}"/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  <dgm:cxn modelId="{E868102F-27C8-4FD2-BAC9-D4F56CBBFC28}" srcId="{040F8432-E066-492D-95F8-B30C8750CEEE}" destId="{A7796A48-5536-481E-AA8D-15A1F3A56DD9}" srcOrd="0" destOrd="0" parTransId="{F2284D1D-CEEA-408B-83BB-6C9856CC59A4}" sibTransId="{0AF8F3D4-C8A6-4FCF-9E39-C1D7C868C721}"/>
    <dgm:cxn modelId="{99949861-8B98-431F-9E4C-8301593A0E9D}" srcId="{040F8432-E066-492D-95F8-B30C8750CEEE}" destId="{6697B949-0F01-4C4A-86AD-2D69ABA2A363}" srcOrd="2" destOrd="0" parTransId="{D8DFBF44-DA9A-4D87-A88E-6050BAF097A1}" sibTransId="{DEEEEB1C-AB2C-44AB-91CA-5CBD75A292E7}"/>
    <dgm:cxn modelId="{7E29E16B-38D4-40E9-87B3-1832AF88A582}" type="presOf" srcId="{6697B949-0F01-4C4A-86AD-2D69ABA2A363}" destId="{070359A7-6792-49EA-9880-114E97194F70}" srcOrd="0" destOrd="0" presId="urn:microsoft.com/office/officeart/2018/2/layout/IconVerticalSolidList"/>
    <dgm:cxn modelId="{8608FA6F-5E1E-4838-A474-48F584D505CC}" type="presOf" srcId="{A7796A48-5536-481E-AA8D-15A1F3A56DD9}" destId="{211D5A9E-B352-421B-8993-48A3F8399D0F}" srcOrd="0" destOrd="0" presId="urn:microsoft.com/office/officeart/2018/2/layout/IconVerticalSolidList"/>
    <dgm:cxn modelId="{2C898F52-7F43-49B4-81C8-7A41AB6D47E1}" type="presOf" srcId="{24A03600-A8DB-46E4-9856-A1454CB9F6FB}" destId="{CC3E447A-84A6-42B2-94DE-40FC7401427D}" srcOrd="0" destOrd="0" presId="urn:microsoft.com/office/officeart/2018/2/layout/IconVerticalSolidList"/>
    <dgm:cxn modelId="{3211CC8D-AE1D-401F-A1AF-B956453FE113}" srcId="{040F8432-E066-492D-95F8-B30C8750CEEE}" destId="{A9B5185E-715B-4687-840A-BA08E325B148}" srcOrd="1" destOrd="0" parTransId="{3231CDD3-83D1-43B8-BAB9-CA9497AB9D90}" sibTransId="{CFB096BB-6AF9-4944-A578-BB170CB6CBDE}"/>
    <dgm:cxn modelId="{C3AEA8E1-8B25-4DB7-BA35-881A0B258BCC}" type="presOf" srcId="{A9B5185E-715B-4687-840A-BA08E325B148}" destId="{CB073D27-5EF9-4140-9ADA-18FFF5A87351}" srcOrd="0" destOrd="0" presId="urn:microsoft.com/office/officeart/2018/2/layout/IconVerticalSolidList"/>
    <dgm:cxn modelId="{67ACD7A1-58D0-4773-A4E6-E9637D53B82E}" type="presParOf" srcId="{4675A0F2-0B7E-4E55-9055-6316C5CF1988}" destId="{48436CC4-8F12-4ED3-B5B0-931BE1D1DF5D}" srcOrd="0" destOrd="0" presId="urn:microsoft.com/office/officeart/2018/2/layout/IconVerticalSolidList"/>
    <dgm:cxn modelId="{DF301145-B0CC-4E66-8F63-44BB79CFBA36}" type="presParOf" srcId="{48436CC4-8F12-4ED3-B5B0-931BE1D1DF5D}" destId="{F8F0D489-6BB3-42E3-B8B0-A781694A4390}" srcOrd="0" destOrd="0" presId="urn:microsoft.com/office/officeart/2018/2/layout/IconVerticalSolidList"/>
    <dgm:cxn modelId="{EF00D924-8282-41D2-870C-BE02C1D68FDD}" type="presParOf" srcId="{48436CC4-8F12-4ED3-B5B0-931BE1D1DF5D}" destId="{5E5DA0A2-E80C-4019-A7B9-4860BDA3986C}" srcOrd="1" destOrd="0" presId="urn:microsoft.com/office/officeart/2018/2/layout/IconVerticalSolidList"/>
    <dgm:cxn modelId="{3476F470-CCCE-4B8F-BCD3-AA010E5C3588}" type="presParOf" srcId="{48436CC4-8F12-4ED3-B5B0-931BE1D1DF5D}" destId="{B5E6CECC-ECC7-47BD-BC2A-5F7A4FA3C23B}" srcOrd="2" destOrd="0" presId="urn:microsoft.com/office/officeart/2018/2/layout/IconVerticalSolidList"/>
    <dgm:cxn modelId="{64F0DF28-7896-4E82-9A2D-AE9F99D58BAE}" type="presParOf" srcId="{48436CC4-8F12-4ED3-B5B0-931BE1D1DF5D}" destId="{211D5A9E-B352-421B-8993-48A3F8399D0F}" srcOrd="3" destOrd="0" presId="urn:microsoft.com/office/officeart/2018/2/layout/IconVerticalSolidList"/>
    <dgm:cxn modelId="{01F5D7FF-2358-4774-9A1A-DE9ECD6BC580}" type="presParOf" srcId="{4675A0F2-0B7E-4E55-9055-6316C5CF1988}" destId="{7E5E921B-A880-4A26-9578-1DF186971250}" srcOrd="1" destOrd="0" presId="urn:microsoft.com/office/officeart/2018/2/layout/IconVerticalSolidList"/>
    <dgm:cxn modelId="{67078C30-F608-4E6F-8754-8C010C453878}" type="presParOf" srcId="{4675A0F2-0B7E-4E55-9055-6316C5CF1988}" destId="{577C224E-C5EB-45EE-A4A5-5A44F50B7268}" srcOrd="2" destOrd="0" presId="urn:microsoft.com/office/officeart/2018/2/layout/IconVerticalSolidList"/>
    <dgm:cxn modelId="{93F69D21-2095-453E-BF77-B07783C992B5}" type="presParOf" srcId="{577C224E-C5EB-45EE-A4A5-5A44F50B7268}" destId="{88473703-F0D1-4EA9-8EA8-C50ED89DB5B5}" srcOrd="0" destOrd="0" presId="urn:microsoft.com/office/officeart/2018/2/layout/IconVerticalSolidList"/>
    <dgm:cxn modelId="{1626D675-A507-4CFC-8A61-5CB339FC937B}" type="presParOf" srcId="{577C224E-C5EB-45EE-A4A5-5A44F50B7268}" destId="{0C815445-BACB-4D66-A494-7ED29FF475BE}" srcOrd="1" destOrd="0" presId="urn:microsoft.com/office/officeart/2018/2/layout/IconVerticalSolidList"/>
    <dgm:cxn modelId="{F389827E-479A-440D-8763-4536D93755C6}" type="presParOf" srcId="{577C224E-C5EB-45EE-A4A5-5A44F50B7268}" destId="{0F875AA3-49F1-41CE-AC92-3FC104C498AF}" srcOrd="2" destOrd="0" presId="urn:microsoft.com/office/officeart/2018/2/layout/IconVerticalSolidList"/>
    <dgm:cxn modelId="{F35F8810-BDD9-4475-A8F4-1E2045886EF3}" type="presParOf" srcId="{577C224E-C5EB-45EE-A4A5-5A44F50B7268}" destId="{CB073D27-5EF9-4140-9ADA-18FFF5A87351}" srcOrd="3" destOrd="0" presId="urn:microsoft.com/office/officeart/2018/2/layout/IconVerticalSolidList"/>
    <dgm:cxn modelId="{008CA35F-E9F3-4163-8FCA-5266DC8415EA}" type="presParOf" srcId="{4675A0F2-0B7E-4E55-9055-6316C5CF1988}" destId="{545BDA6B-1D79-4CC0-BBB9-F9591E0A2F97}" srcOrd="3" destOrd="0" presId="urn:microsoft.com/office/officeart/2018/2/layout/IconVerticalSolidList"/>
    <dgm:cxn modelId="{C01C8DCB-8862-437C-8059-AC1CFC4212FD}" type="presParOf" srcId="{4675A0F2-0B7E-4E55-9055-6316C5CF1988}" destId="{7A1A310F-3898-463E-A947-694C8B43D7F2}" srcOrd="4" destOrd="0" presId="urn:microsoft.com/office/officeart/2018/2/layout/IconVerticalSolidList"/>
    <dgm:cxn modelId="{3B3FE707-3AB7-46BF-ACD2-709FAEE1130C}" type="presParOf" srcId="{7A1A310F-3898-463E-A947-694C8B43D7F2}" destId="{D9D37893-EFCA-4BC4-A22E-83B6B9448AF3}" srcOrd="0" destOrd="0" presId="urn:microsoft.com/office/officeart/2018/2/layout/IconVerticalSolidList"/>
    <dgm:cxn modelId="{17C928F5-EAE0-4317-A352-4688D6DF42B3}" type="presParOf" srcId="{7A1A310F-3898-463E-A947-694C8B43D7F2}" destId="{AF3815B0-AB3D-4677-81F6-E5ED948EFF70}" srcOrd="1" destOrd="0" presId="urn:microsoft.com/office/officeart/2018/2/layout/IconVerticalSolidList"/>
    <dgm:cxn modelId="{C0B77C8F-4AF2-4C93-88D6-45CF67A02CF2}" type="presParOf" srcId="{7A1A310F-3898-463E-A947-694C8B43D7F2}" destId="{BC54D0F4-4673-4014-B082-8006B7FA3AC4}" srcOrd="2" destOrd="0" presId="urn:microsoft.com/office/officeart/2018/2/layout/IconVerticalSolidList"/>
    <dgm:cxn modelId="{765C628E-2085-4C44-BB5A-A57EE25C8B30}" type="presParOf" srcId="{7A1A310F-3898-463E-A947-694C8B43D7F2}" destId="{070359A7-6792-49EA-9880-114E97194F70}" srcOrd="3" destOrd="0" presId="urn:microsoft.com/office/officeart/2018/2/layout/IconVerticalSolidList"/>
    <dgm:cxn modelId="{483BF553-9D86-41C4-B7B8-C8F96D6E56AB}" type="presParOf" srcId="{4675A0F2-0B7E-4E55-9055-6316C5CF1988}" destId="{3D4ED404-B45A-4D26-A64F-ABF4BADE0581}" srcOrd="5" destOrd="0" presId="urn:microsoft.com/office/officeart/2018/2/layout/IconVerticalSolidList"/>
    <dgm:cxn modelId="{95D1AB5C-400D-40B3-9BF6-4792D6E2928F}" type="presParOf" srcId="{4675A0F2-0B7E-4E55-9055-6316C5CF1988}" destId="{4698648E-26FA-4571-A3D8-D54A17C76565}" srcOrd="6" destOrd="0" presId="urn:microsoft.com/office/officeart/2018/2/layout/IconVerticalSolidList"/>
    <dgm:cxn modelId="{1E4302D8-B90B-4194-85CB-AF12E6DA2FA9}" type="presParOf" srcId="{4698648E-26FA-4571-A3D8-D54A17C76565}" destId="{AA30B70B-65C5-4929-B271-24C3CDBC51D2}" srcOrd="0" destOrd="0" presId="urn:microsoft.com/office/officeart/2018/2/layout/IconVerticalSolidList"/>
    <dgm:cxn modelId="{5B37F0A6-3BF7-4766-B1C0-988BFBDB85BA}" type="presParOf" srcId="{4698648E-26FA-4571-A3D8-D54A17C76565}" destId="{910CD5BF-D32C-4951-BB3D-1AACF47554BA}" srcOrd="1" destOrd="0" presId="urn:microsoft.com/office/officeart/2018/2/layout/IconVerticalSolidList"/>
    <dgm:cxn modelId="{F553EF6C-B03E-452F-A297-9E0BB0740542}" type="presParOf" srcId="{4698648E-26FA-4571-A3D8-D54A17C76565}" destId="{B508301A-4EF7-46D0-898B-910E3C529650}" srcOrd="2" destOrd="0" presId="urn:microsoft.com/office/officeart/2018/2/layout/IconVerticalSolidList"/>
    <dgm:cxn modelId="{F31D63A7-5575-4EF1-BD64-CBC95AC6657D}" type="presParOf" srcId="{4698648E-26FA-4571-A3D8-D54A17C76565}" destId="{CC3E447A-84A6-42B2-94DE-40FC740142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0D489-6BB3-42E3-B8B0-A781694A4390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DA0A2-E80C-4019-A7B9-4860BDA3986C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D5A9E-B352-421B-8993-48A3F8399D0F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break</a:t>
          </a:r>
          <a:r>
            <a:rPr lang="en-US" sz="1900" kern="1200" dirty="0">
              <a:latin typeface="+mj-lt"/>
            </a:rPr>
            <a:t> – </a:t>
          </a:r>
          <a:r>
            <a:rPr lang="ru-RU" sz="1900" kern="1200" dirty="0">
              <a:latin typeface="+mj-lt"/>
              <a:ea typeface="Jura" pitchFamily="2" charset="0"/>
            </a:rPr>
            <a:t>прерывает выполнение всего цикла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295927" y="2213"/>
        <a:ext cx="5562072" cy="1122015"/>
      </dsp:txXfrm>
    </dsp:sp>
    <dsp:sp modelId="{88473703-F0D1-4EA9-8EA8-C50ED89DB5B5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15445-BACB-4D66-A494-7ED29FF475BE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73D27-5EF9-4140-9ADA-18FFF5A87351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continue</a:t>
          </a:r>
          <a:r>
            <a:rPr lang="en-US" sz="1900" kern="1200" dirty="0">
              <a:latin typeface="+mj-lt"/>
            </a:rPr>
            <a:t> – </a:t>
          </a:r>
          <a:r>
            <a:rPr lang="ru-RU" sz="1900" kern="1200" dirty="0">
              <a:latin typeface="+mj-lt"/>
              <a:ea typeface="Jura" pitchFamily="2" charset="0"/>
            </a:rPr>
            <a:t>переходит к следующей итерации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295927" y="1404732"/>
        <a:ext cx="5562072" cy="1122015"/>
      </dsp:txXfrm>
    </dsp:sp>
    <dsp:sp modelId="{D9D37893-EFCA-4BC4-A22E-83B6B9448AF3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815B0-AB3D-4677-81F6-E5ED948EFF70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359A7-6792-49EA-9880-114E97194F70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pass</a:t>
          </a:r>
          <a:r>
            <a:rPr lang="en-US" sz="1900" kern="1200" dirty="0">
              <a:latin typeface="+mj-lt"/>
            </a:rPr>
            <a:t> – </a:t>
          </a:r>
          <a:r>
            <a:rPr lang="ru-RU" sz="1900" kern="1200" dirty="0">
              <a:latin typeface="+mj-lt"/>
              <a:ea typeface="Jura" pitchFamily="2" charset="0"/>
            </a:rPr>
            <a:t>не делает ничего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295927" y="2807251"/>
        <a:ext cx="5562072" cy="1122015"/>
      </dsp:txXfrm>
    </dsp:sp>
    <dsp:sp modelId="{AA30B70B-65C5-4929-B271-24C3CDBC51D2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CD5BF-D32C-4951-BB3D-1AACF47554BA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E447A-84A6-42B2-94DE-40FC7401427D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else</a:t>
          </a:r>
          <a:r>
            <a:rPr lang="en-US" sz="1900" kern="1200" dirty="0">
              <a:latin typeface="+mj-lt"/>
            </a:rPr>
            <a:t> </a:t>
          </a:r>
          <a:r>
            <a:rPr lang="ru-RU" sz="1900" kern="1200" dirty="0">
              <a:latin typeface="+mj-lt"/>
              <a:ea typeface="Jura" pitchFamily="2" charset="0"/>
            </a:rPr>
            <a:t>после тела цикла – выполняется только если цикл завершился самостоятельно, то есть не сработало ни одного</a:t>
          </a:r>
          <a:r>
            <a:rPr lang="ru-RU" sz="1900" kern="1200" dirty="0">
              <a:latin typeface="+mj-lt"/>
            </a:rPr>
            <a:t> </a:t>
          </a:r>
          <a:r>
            <a:rPr lang="en-US" sz="1900" b="1" kern="1200" dirty="0">
              <a:latin typeface="+mj-lt"/>
            </a:rPr>
            <a:t>break</a:t>
          </a:r>
        </a:p>
      </dsp:txBody>
      <dsp:txXfrm>
        <a:off x="1295927" y="4209770"/>
        <a:ext cx="5562072" cy="1122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0694-A334-0DBB-9163-3374D350C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2A9C0-A326-8CEE-919A-CC02C646B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82095-B993-3E24-9326-F1552344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DBC3-A744-4E68-88EA-40E717BD4A3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C1373-EC9F-DE6E-7241-CA4E5AAE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ABF95-9387-A2EB-F0B9-4EB12AEE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2B1B-019E-4676-B1EA-CCCA6994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6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7439-5074-5429-54FB-61119E55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EC4B7-3F86-88DE-259D-D7148A3BB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F5DC2-03EE-8490-31BC-B8B241DB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DBC3-A744-4E68-88EA-40E717BD4A3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7D25E-325D-3D6E-F80F-013B076F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8E407-BD7C-BEE0-C63D-E5FE5FE9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2B1B-019E-4676-B1EA-CCCA6994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8343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742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683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049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983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07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402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15922938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8197119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C1377C-3A03-70A5-6A63-CDF8170A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9400B-3F1D-58B5-F662-AA6F5E7F9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94ABA-A873-6D12-9F8E-A1C7EE80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DBC3-A744-4E68-88EA-40E717BD4A3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CCA93-F33C-76F5-19BA-32726048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E0699-C2CA-7FF8-447A-2165F555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2B1B-019E-4676-B1EA-CCCA6994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0756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255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20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78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71893175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775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86883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773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9221848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07037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45868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57123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472742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103863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5234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7194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3969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0697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47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01591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64856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72308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6430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27150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90060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96689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622F-1761-B508-0586-9CFF4EFA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60DE-7303-B889-5F43-3A5B821D1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1CE32-86CE-4A53-1B27-2F0298C7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DBC3-A744-4E68-88EA-40E717BD4A3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7188A-0297-2193-602D-3C0A138F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07B86-5F27-0A4B-CE5B-1B41E6B3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2B1B-019E-4676-B1EA-CCCA6994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929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63129582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842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18300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65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728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01668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098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02870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263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72278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7E97-AA18-2D43-455C-C0A323D7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35F89-F304-FDAC-6512-1CAFE4DDA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FEBA2-7918-D753-3813-0CCA20BC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DBC3-A744-4E68-88EA-40E717BD4A3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CC5D4-532F-7375-1749-62A50E29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91BBA-AE8C-1ECD-66F3-7D947643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2B1B-019E-4676-B1EA-CCCA6994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32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127138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3185353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462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94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5803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263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164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97894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61420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01813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25B1-408B-6C69-A7EF-92A0B5EA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C30D6-B59F-B44A-7232-5C90F31C9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C23F2-86EB-D4D6-BC98-BCCFE9F5C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E4F01-6104-0C91-3A5A-5497BE97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DBC3-A744-4E68-88EA-40E717BD4A3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2F77E-C7B7-AC76-F788-2A3990D2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B6600-953A-85F5-928C-3F235659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2B1B-019E-4676-B1EA-CCCA6994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527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66090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24447507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870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43238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820004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10769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35382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78606670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123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53467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DFC9-CCFC-FEF2-A288-3C42C5914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CA327-45E5-D1C2-A329-2A9AB8A10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C92D8-45F6-CF6C-8458-D83FFF8E0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61C7C-215B-97ED-2C8C-88DFCE840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79F7A-572E-4225-E566-2C7DE1782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77693-7669-B35A-4888-A4D9DE90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DBC3-A744-4E68-88EA-40E717BD4A3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97B05-7F01-BE99-D58B-C7A689E3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806AC-BF55-7D28-7AE6-1DDD346C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2B1B-019E-4676-B1EA-CCCA6994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071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075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18707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100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775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64676727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848419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498338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04508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722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5713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2060-A0E4-4001-D0D6-723CF237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92036-877D-8857-7F8B-484786A3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DBC3-A744-4E68-88EA-40E717BD4A3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F0363-37CB-7374-92B8-426153CD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AC96D-F2E8-267D-5AB6-7229A47F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2B1B-019E-4676-B1EA-CCCA6994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114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7226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45545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61517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83948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70878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28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396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31785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59151579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23300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C9437-B3E3-89FB-4D0F-1C4DB980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DBC3-A744-4E68-88EA-40E717BD4A3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328FA-2D2C-6A57-7A63-C5AE558A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2DD56-96A0-FAE8-40A8-82DFF7A2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2B1B-019E-4676-B1EA-CCCA6994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197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5329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62586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924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764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04467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3319316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88850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92966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79847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5589579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17EB-FC2E-5902-C5FE-FEE77320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F4C14-5928-8980-B8C2-25A7460A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A4045-511C-334D-EAD5-02484E7E2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9C554-68E2-E0A4-97A8-6837F51E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DBC3-A744-4E68-88EA-40E717BD4A3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87A10-FB46-253A-944F-1D009113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2251C-8024-9ABB-06C1-BE2CE488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2B1B-019E-4676-B1EA-CCCA6994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8303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07514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5603078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69723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42111152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70135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483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29120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920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36291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768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ED5B-5C14-B570-5321-F9A8A432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D4585-4D05-0FD7-7377-DED96832C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4E89B-2FBD-EA04-39AE-AB30528C2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73AD2-81F2-F424-6CA3-8BE4FF05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DBC3-A744-4E68-88EA-40E717BD4A3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C9BE8-6509-D9EF-FA01-52B4BF26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D3707-B9C5-7B96-F50E-43BBD6C8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2B1B-019E-4676-B1EA-CCCA6994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1324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43223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131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51376054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463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217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6395560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98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24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64909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46FB3-7B57-0B9F-701A-D366F5FA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ECC92-8C8B-A046-E492-B1682A4AE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0B55C-BC9B-936B-04BB-ED6217D9E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0DBC3-A744-4E68-88EA-40E717BD4A3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0B65F-2569-3CF6-511A-EC4C996F8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AE9C2-E903-0A72-B6D9-19917BF11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B2B1B-019E-4676-B1EA-CCCA6994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8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49571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Циклы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9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Цикл </a:t>
            </a:r>
            <a:r>
              <a:rPr lang="en-US" b="1" dirty="0">
                <a:latin typeface="+mj-lt"/>
                <a:ea typeface="Jura" pitchFamily="2" charset="0"/>
              </a:rPr>
              <a:t>while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4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while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test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else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</a:t>
            </a: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Применяется для повторения определённых операций</a:t>
            </a:r>
          </a:p>
        </p:txBody>
      </p:sp>
    </p:spTree>
    <p:extLst>
      <p:ext uri="{BB962C8B-B14F-4D97-AF65-F5344CB8AC3E}">
        <p14:creationId xmlns:p14="http://schemas.microsoft.com/office/powerpoint/2010/main" val="351010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Цикл </a:t>
            </a:r>
            <a:r>
              <a:rPr lang="en-US" b="1" dirty="0">
                <a:latin typeface="+mj-lt"/>
                <a:ea typeface="Jura" pitchFamily="2" charset="0"/>
              </a:rPr>
              <a:t>for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elem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collection: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operator1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else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</a:t>
            </a: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Применяется для обхода всех элементов в коллекции</a:t>
            </a:r>
          </a:p>
        </p:txBody>
      </p:sp>
    </p:spTree>
    <p:extLst>
      <p:ext uri="{BB962C8B-B14F-4D97-AF65-F5344CB8AC3E}">
        <p14:creationId xmlns:p14="http://schemas.microsoft.com/office/powerpoint/2010/main" val="140942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Операторы управления циклом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Предоставляют дополнительную логику выполнения циклических действий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29DBD424-928D-C8DA-58B1-71ACFFEFA92A}"/>
              </a:ext>
            </a:extLst>
          </p:cNvPr>
          <p:cNvGraphicFramePr>
            <a:graphicFrameLocks/>
          </p:cNvGraphicFramePr>
          <p:nvPr/>
        </p:nvGraphicFramePr>
        <p:xfrm>
          <a:off x="838200" y="7620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3527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Циклы</vt:lpstr>
      <vt:lpstr>Цикл while</vt:lpstr>
      <vt:lpstr>Цикл for</vt:lpstr>
      <vt:lpstr>Операторы управления циклом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Mikita Tsiarentsyeu</dc:creator>
  <cp:lastModifiedBy>Mikita Tsiarentsyeu</cp:lastModifiedBy>
  <cp:revision>1</cp:revision>
  <dcterms:created xsi:type="dcterms:W3CDTF">2023-10-28T08:45:41Z</dcterms:created>
  <dcterms:modified xsi:type="dcterms:W3CDTF">2023-10-28T08:46:05Z</dcterms:modified>
</cp:coreProperties>
</file>