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28" r:id="rId3"/>
    <p:sldId id="729" r:id="rId4"/>
    <p:sldId id="320" r:id="rId5"/>
    <p:sldId id="730" r:id="rId6"/>
    <p:sldId id="73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</dgm:ptLst>
  <dgm:cxnLst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D4C90F-90E1-4F87-AE3E-B55874D70C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C004F2F-5EF5-44A3-A9C2-FA09B612C8A7}">
      <dgm:prSet/>
      <dgm:spPr/>
      <dgm:t>
        <a:bodyPr/>
        <a:lstStyle/>
        <a:p>
          <a:r>
            <a:rPr lang="en-US" dirty="0">
              <a:latin typeface="+mj-lt"/>
            </a:rPr>
            <a:t>r – </a:t>
          </a:r>
          <a:r>
            <a:rPr lang="ru-RU" dirty="0">
              <a:latin typeface="+mj-lt"/>
              <a:ea typeface="Jura" pitchFamily="2" charset="0"/>
            </a:rPr>
            <a:t>чтение, ошибка, если файла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4860F7D9-1E2A-4CF1-AC2C-2879A796B709}" type="parTrans" cxnId="{1D586F20-4E00-4485-BF31-16EDF021CB6A}">
      <dgm:prSet/>
      <dgm:spPr/>
      <dgm:t>
        <a:bodyPr/>
        <a:lstStyle/>
        <a:p>
          <a:endParaRPr lang="en-US"/>
        </a:p>
      </dgm:t>
    </dgm:pt>
    <dgm:pt modelId="{810F1DC3-A63B-4D97-8CF3-CE8355A7D0BE}" type="sibTrans" cxnId="{1D586F20-4E00-4485-BF31-16EDF021CB6A}">
      <dgm:prSet/>
      <dgm:spPr/>
      <dgm:t>
        <a:bodyPr/>
        <a:lstStyle/>
        <a:p>
          <a:endParaRPr lang="en-US"/>
        </a:p>
      </dgm:t>
    </dgm:pt>
    <dgm:pt modelId="{A42E8066-B4A9-444F-A65A-14FEE2439C41}">
      <dgm:prSet/>
      <dgm:spPr/>
      <dgm:t>
        <a:bodyPr/>
        <a:lstStyle/>
        <a:p>
          <a:r>
            <a:rPr lang="en-US" dirty="0">
              <a:latin typeface="+mj-lt"/>
            </a:rPr>
            <a:t>w </a:t>
          </a:r>
          <a:r>
            <a:rPr lang="ru-RU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запись, создаёт файл, если он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48B884C2-0F2A-4EC9-89EE-C72E44BE1D0C}" type="parTrans" cxnId="{4AA11CC0-1A40-4720-9F5B-B6ED136AC91C}">
      <dgm:prSet/>
      <dgm:spPr/>
      <dgm:t>
        <a:bodyPr/>
        <a:lstStyle/>
        <a:p>
          <a:endParaRPr lang="en-US"/>
        </a:p>
      </dgm:t>
    </dgm:pt>
    <dgm:pt modelId="{B67A7F8E-3DE7-42A4-86EA-CF616D428B60}" type="sibTrans" cxnId="{4AA11CC0-1A40-4720-9F5B-B6ED136AC91C}">
      <dgm:prSet/>
      <dgm:spPr/>
      <dgm:t>
        <a:bodyPr/>
        <a:lstStyle/>
        <a:p>
          <a:endParaRPr lang="en-US"/>
        </a:p>
      </dgm:t>
    </dgm:pt>
    <dgm:pt modelId="{ACF4700C-329E-4C05-8714-5315764C3656}">
      <dgm:prSet/>
      <dgm:spPr/>
      <dgm:t>
        <a:bodyPr/>
        <a:lstStyle/>
        <a:p>
          <a:r>
            <a:rPr lang="en-US" dirty="0">
              <a:latin typeface="+mj-lt"/>
            </a:rPr>
            <a:t>a – </a:t>
          </a:r>
          <a:r>
            <a:rPr lang="ru-RU" dirty="0">
              <a:latin typeface="+mj-lt"/>
              <a:ea typeface="Jura" pitchFamily="2" charset="0"/>
            </a:rPr>
            <a:t>добавление, создаёт файл, если он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9D669F77-D88A-4050-BD77-FC5731797045}" type="parTrans" cxnId="{AF3AF574-B3B0-496F-AA69-522349D970F6}">
      <dgm:prSet/>
      <dgm:spPr/>
      <dgm:t>
        <a:bodyPr/>
        <a:lstStyle/>
        <a:p>
          <a:endParaRPr lang="en-US"/>
        </a:p>
      </dgm:t>
    </dgm:pt>
    <dgm:pt modelId="{0BAFCA3B-51EF-4E54-A4E1-8454BECACF61}" type="sibTrans" cxnId="{AF3AF574-B3B0-496F-AA69-522349D970F6}">
      <dgm:prSet/>
      <dgm:spPr/>
      <dgm:t>
        <a:bodyPr/>
        <a:lstStyle/>
        <a:p>
          <a:endParaRPr lang="en-US"/>
        </a:p>
      </dgm:t>
    </dgm:pt>
    <dgm:pt modelId="{65D3671F-66F3-4D46-903E-52A9D4AB925B}">
      <dgm:prSet/>
      <dgm:spPr/>
      <dgm:t>
        <a:bodyPr/>
        <a:lstStyle/>
        <a:p>
          <a:r>
            <a:rPr lang="en-US" dirty="0">
              <a:latin typeface="+mj-lt"/>
            </a:rPr>
            <a:t>t – </a:t>
          </a:r>
          <a:r>
            <a:rPr lang="ru-RU" dirty="0">
              <a:latin typeface="+mj-lt"/>
              <a:ea typeface="Jura" pitchFamily="2" charset="0"/>
            </a:rPr>
            <a:t>режим для работы с текстовыми файлами</a:t>
          </a:r>
          <a:endParaRPr lang="en-US" dirty="0">
            <a:latin typeface="+mj-lt"/>
            <a:ea typeface="Jura" pitchFamily="2" charset="0"/>
          </a:endParaRPr>
        </a:p>
      </dgm:t>
    </dgm:pt>
    <dgm:pt modelId="{6E193AD5-DDEA-463A-85FD-0A8486A717FA}" type="parTrans" cxnId="{D4F6574F-732B-4815-ADDA-4F9CE5095333}">
      <dgm:prSet/>
      <dgm:spPr/>
      <dgm:t>
        <a:bodyPr/>
        <a:lstStyle/>
        <a:p>
          <a:endParaRPr lang="en-US"/>
        </a:p>
      </dgm:t>
    </dgm:pt>
    <dgm:pt modelId="{14FC929F-487F-4395-82BD-DBF3645CC18A}" type="sibTrans" cxnId="{D4F6574F-732B-4815-ADDA-4F9CE5095333}">
      <dgm:prSet/>
      <dgm:spPr/>
      <dgm:t>
        <a:bodyPr/>
        <a:lstStyle/>
        <a:p>
          <a:endParaRPr lang="en-US"/>
        </a:p>
      </dgm:t>
    </dgm:pt>
    <dgm:pt modelId="{56E02445-1454-4B33-A0C2-1493A6AE8DB3}">
      <dgm:prSet/>
      <dgm:spPr/>
      <dgm:t>
        <a:bodyPr/>
        <a:lstStyle/>
        <a:p>
          <a:r>
            <a:rPr lang="en-US" dirty="0">
              <a:latin typeface="+mj-lt"/>
            </a:rPr>
            <a:t>b – </a:t>
          </a:r>
          <a:r>
            <a:rPr lang="ru-RU" dirty="0">
              <a:latin typeface="+mj-lt"/>
              <a:ea typeface="Jura" pitchFamily="2" charset="0"/>
            </a:rPr>
            <a:t>бинарный режим</a:t>
          </a:r>
          <a:endParaRPr lang="en-US" dirty="0">
            <a:latin typeface="+mj-lt"/>
            <a:ea typeface="Jura" pitchFamily="2" charset="0"/>
          </a:endParaRPr>
        </a:p>
      </dgm:t>
    </dgm:pt>
    <dgm:pt modelId="{62EC1A6D-041B-409F-B8A8-42942F499685}" type="parTrans" cxnId="{0C70ED30-1787-4F42-9847-FEF6489FCD2E}">
      <dgm:prSet/>
      <dgm:spPr/>
      <dgm:t>
        <a:bodyPr/>
        <a:lstStyle/>
        <a:p>
          <a:endParaRPr lang="en-US"/>
        </a:p>
      </dgm:t>
    </dgm:pt>
    <dgm:pt modelId="{D6F98DE9-01B2-426B-B0B5-D6D4B871E888}" type="sibTrans" cxnId="{0C70ED30-1787-4F42-9847-FEF6489FCD2E}">
      <dgm:prSet/>
      <dgm:spPr/>
      <dgm:t>
        <a:bodyPr/>
        <a:lstStyle/>
        <a:p>
          <a:endParaRPr lang="en-US"/>
        </a:p>
      </dgm:t>
    </dgm:pt>
    <dgm:pt modelId="{64E8FE52-0319-4E35-8E7C-A94EA2FFA773}">
      <dgm:prSet/>
      <dgm:spPr/>
      <dgm:t>
        <a:bodyPr/>
        <a:lstStyle/>
        <a:p>
          <a:r>
            <a:rPr lang="ru-RU" dirty="0">
              <a:latin typeface="+mj-lt"/>
            </a:rPr>
            <a:t>+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дополнительный режим чтения</a:t>
          </a:r>
          <a:r>
            <a:rPr lang="en-US" dirty="0">
              <a:latin typeface="+mj-lt"/>
              <a:ea typeface="Jura" pitchFamily="2" charset="0"/>
            </a:rPr>
            <a:t>/</a:t>
          </a:r>
          <a:r>
            <a:rPr lang="ru-RU" dirty="0">
              <a:latin typeface="+mj-lt"/>
              <a:ea typeface="Jura" pitchFamily="2" charset="0"/>
            </a:rPr>
            <a:t>записи</a:t>
          </a:r>
          <a:endParaRPr lang="en-US" dirty="0">
            <a:latin typeface="+mj-lt"/>
            <a:ea typeface="Jura" pitchFamily="2" charset="0"/>
          </a:endParaRPr>
        </a:p>
      </dgm:t>
    </dgm:pt>
    <dgm:pt modelId="{25FB228A-0EB3-4596-956A-D9816822AC67}" type="parTrans" cxnId="{921E2656-C0C1-4D4B-89A4-9ED6CB16D995}">
      <dgm:prSet/>
      <dgm:spPr/>
      <dgm:t>
        <a:bodyPr/>
        <a:lstStyle/>
        <a:p>
          <a:endParaRPr lang="en-US"/>
        </a:p>
      </dgm:t>
    </dgm:pt>
    <dgm:pt modelId="{C832BE76-26FF-4633-AFD8-A87B950610A7}" type="sibTrans" cxnId="{921E2656-C0C1-4D4B-89A4-9ED6CB16D995}">
      <dgm:prSet/>
      <dgm:spPr/>
      <dgm:t>
        <a:bodyPr/>
        <a:lstStyle/>
        <a:p>
          <a:endParaRPr lang="en-US"/>
        </a:p>
      </dgm:t>
    </dgm:pt>
    <dgm:pt modelId="{CA1F34A1-05DC-4813-8821-FF83E2467B96}" type="pres">
      <dgm:prSet presAssocID="{64D4C90F-90E1-4F87-AE3E-B55874D70C2B}" presName="vert0" presStyleCnt="0">
        <dgm:presLayoutVars>
          <dgm:dir/>
          <dgm:animOne val="branch"/>
          <dgm:animLvl val="lvl"/>
        </dgm:presLayoutVars>
      </dgm:prSet>
      <dgm:spPr/>
    </dgm:pt>
    <dgm:pt modelId="{0B50E2E9-E5ED-4BFA-8901-C4FFEE4B9379}" type="pres">
      <dgm:prSet presAssocID="{7C004F2F-5EF5-44A3-A9C2-FA09B612C8A7}" presName="thickLine" presStyleLbl="alignNode1" presStyleIdx="0" presStyleCnt="6"/>
      <dgm:spPr/>
    </dgm:pt>
    <dgm:pt modelId="{9E0298BC-6C9F-41E0-B08F-50312E6A7CC2}" type="pres">
      <dgm:prSet presAssocID="{7C004F2F-5EF5-44A3-A9C2-FA09B612C8A7}" presName="horz1" presStyleCnt="0"/>
      <dgm:spPr/>
    </dgm:pt>
    <dgm:pt modelId="{0D8CBF54-2AA2-4D1E-A317-9C2F104F6548}" type="pres">
      <dgm:prSet presAssocID="{7C004F2F-5EF5-44A3-A9C2-FA09B612C8A7}" presName="tx1" presStyleLbl="revTx" presStyleIdx="0" presStyleCnt="6"/>
      <dgm:spPr/>
    </dgm:pt>
    <dgm:pt modelId="{A416F5BD-E917-4788-B4A3-4239B26CB514}" type="pres">
      <dgm:prSet presAssocID="{7C004F2F-5EF5-44A3-A9C2-FA09B612C8A7}" presName="vert1" presStyleCnt="0"/>
      <dgm:spPr/>
    </dgm:pt>
    <dgm:pt modelId="{A98EE8FB-7384-447D-A439-F44100CCEC76}" type="pres">
      <dgm:prSet presAssocID="{A42E8066-B4A9-444F-A65A-14FEE2439C41}" presName="thickLine" presStyleLbl="alignNode1" presStyleIdx="1" presStyleCnt="6"/>
      <dgm:spPr/>
    </dgm:pt>
    <dgm:pt modelId="{5DB75926-ABA4-4389-B7F8-E2006D44FDDC}" type="pres">
      <dgm:prSet presAssocID="{A42E8066-B4A9-444F-A65A-14FEE2439C41}" presName="horz1" presStyleCnt="0"/>
      <dgm:spPr/>
    </dgm:pt>
    <dgm:pt modelId="{040EDE2D-D606-44B1-81AC-CBF534D5189F}" type="pres">
      <dgm:prSet presAssocID="{A42E8066-B4A9-444F-A65A-14FEE2439C41}" presName="tx1" presStyleLbl="revTx" presStyleIdx="1" presStyleCnt="6"/>
      <dgm:spPr/>
    </dgm:pt>
    <dgm:pt modelId="{531C0F89-8C55-42E9-B8B0-37CC9BF71C9F}" type="pres">
      <dgm:prSet presAssocID="{A42E8066-B4A9-444F-A65A-14FEE2439C41}" presName="vert1" presStyleCnt="0"/>
      <dgm:spPr/>
    </dgm:pt>
    <dgm:pt modelId="{C3EE69DA-F668-4EFE-8070-F7BC727B6D38}" type="pres">
      <dgm:prSet presAssocID="{ACF4700C-329E-4C05-8714-5315764C3656}" presName="thickLine" presStyleLbl="alignNode1" presStyleIdx="2" presStyleCnt="6"/>
      <dgm:spPr/>
    </dgm:pt>
    <dgm:pt modelId="{06CD1FBA-7F2F-4D14-A7B6-253EEA5CE267}" type="pres">
      <dgm:prSet presAssocID="{ACF4700C-329E-4C05-8714-5315764C3656}" presName="horz1" presStyleCnt="0"/>
      <dgm:spPr/>
    </dgm:pt>
    <dgm:pt modelId="{2B9E34A8-DCBA-41F1-BEB4-9E0B8FC2A4BD}" type="pres">
      <dgm:prSet presAssocID="{ACF4700C-329E-4C05-8714-5315764C3656}" presName="tx1" presStyleLbl="revTx" presStyleIdx="2" presStyleCnt="6"/>
      <dgm:spPr/>
    </dgm:pt>
    <dgm:pt modelId="{56CB64EC-2388-4A73-B7D3-1E88EBFDC4F3}" type="pres">
      <dgm:prSet presAssocID="{ACF4700C-329E-4C05-8714-5315764C3656}" presName="vert1" presStyleCnt="0"/>
      <dgm:spPr/>
    </dgm:pt>
    <dgm:pt modelId="{19800EF2-7184-44D1-8E50-AE12CEDFDC14}" type="pres">
      <dgm:prSet presAssocID="{65D3671F-66F3-4D46-903E-52A9D4AB925B}" presName="thickLine" presStyleLbl="alignNode1" presStyleIdx="3" presStyleCnt="6"/>
      <dgm:spPr/>
    </dgm:pt>
    <dgm:pt modelId="{2EF02655-3D87-4776-B360-C76D4921C11F}" type="pres">
      <dgm:prSet presAssocID="{65D3671F-66F3-4D46-903E-52A9D4AB925B}" presName="horz1" presStyleCnt="0"/>
      <dgm:spPr/>
    </dgm:pt>
    <dgm:pt modelId="{D21AFA95-40EB-41B4-87D7-4CC68F9F841E}" type="pres">
      <dgm:prSet presAssocID="{65D3671F-66F3-4D46-903E-52A9D4AB925B}" presName="tx1" presStyleLbl="revTx" presStyleIdx="3" presStyleCnt="6"/>
      <dgm:spPr/>
    </dgm:pt>
    <dgm:pt modelId="{C154C6BF-6317-42A3-BEE3-7F82F034C0BE}" type="pres">
      <dgm:prSet presAssocID="{65D3671F-66F3-4D46-903E-52A9D4AB925B}" presName="vert1" presStyleCnt="0"/>
      <dgm:spPr/>
    </dgm:pt>
    <dgm:pt modelId="{7AA4B782-6154-41DF-BD54-1E57C090CAE9}" type="pres">
      <dgm:prSet presAssocID="{56E02445-1454-4B33-A0C2-1493A6AE8DB3}" presName="thickLine" presStyleLbl="alignNode1" presStyleIdx="4" presStyleCnt="6"/>
      <dgm:spPr/>
    </dgm:pt>
    <dgm:pt modelId="{642D27A7-EF46-4B2D-BD5C-A620001B5327}" type="pres">
      <dgm:prSet presAssocID="{56E02445-1454-4B33-A0C2-1493A6AE8DB3}" presName="horz1" presStyleCnt="0"/>
      <dgm:spPr/>
    </dgm:pt>
    <dgm:pt modelId="{EDAD241A-5BFC-4480-9E90-43DBDAC0580E}" type="pres">
      <dgm:prSet presAssocID="{56E02445-1454-4B33-A0C2-1493A6AE8DB3}" presName="tx1" presStyleLbl="revTx" presStyleIdx="4" presStyleCnt="6"/>
      <dgm:spPr/>
    </dgm:pt>
    <dgm:pt modelId="{9D900106-21B1-4420-8389-629290679129}" type="pres">
      <dgm:prSet presAssocID="{56E02445-1454-4B33-A0C2-1493A6AE8DB3}" presName="vert1" presStyleCnt="0"/>
      <dgm:spPr/>
    </dgm:pt>
    <dgm:pt modelId="{0F381302-3D47-4EBB-85A4-ED4B1CBC0059}" type="pres">
      <dgm:prSet presAssocID="{64E8FE52-0319-4E35-8E7C-A94EA2FFA773}" presName="thickLine" presStyleLbl="alignNode1" presStyleIdx="5" presStyleCnt="6"/>
      <dgm:spPr/>
    </dgm:pt>
    <dgm:pt modelId="{D60DDC86-3D15-4161-BE83-4FF7D589BB51}" type="pres">
      <dgm:prSet presAssocID="{64E8FE52-0319-4E35-8E7C-A94EA2FFA773}" presName="horz1" presStyleCnt="0"/>
      <dgm:spPr/>
    </dgm:pt>
    <dgm:pt modelId="{F2CB7A94-5A10-46BC-AE3C-C92DB916181B}" type="pres">
      <dgm:prSet presAssocID="{64E8FE52-0319-4E35-8E7C-A94EA2FFA773}" presName="tx1" presStyleLbl="revTx" presStyleIdx="5" presStyleCnt="6"/>
      <dgm:spPr/>
    </dgm:pt>
    <dgm:pt modelId="{20540C7B-937E-4B34-B11D-1BE8647CB48A}" type="pres">
      <dgm:prSet presAssocID="{64E8FE52-0319-4E35-8E7C-A94EA2FFA773}" presName="vert1" presStyleCnt="0"/>
      <dgm:spPr/>
    </dgm:pt>
  </dgm:ptLst>
  <dgm:cxnLst>
    <dgm:cxn modelId="{1D586F20-4E00-4485-BF31-16EDF021CB6A}" srcId="{64D4C90F-90E1-4F87-AE3E-B55874D70C2B}" destId="{7C004F2F-5EF5-44A3-A9C2-FA09B612C8A7}" srcOrd="0" destOrd="0" parTransId="{4860F7D9-1E2A-4CF1-AC2C-2879A796B709}" sibTransId="{810F1DC3-A63B-4D97-8CF3-CE8355A7D0BE}"/>
    <dgm:cxn modelId="{0C70ED30-1787-4F42-9847-FEF6489FCD2E}" srcId="{64D4C90F-90E1-4F87-AE3E-B55874D70C2B}" destId="{56E02445-1454-4B33-A0C2-1493A6AE8DB3}" srcOrd="4" destOrd="0" parTransId="{62EC1A6D-041B-409F-B8A8-42942F499685}" sibTransId="{D6F98DE9-01B2-426B-B0B5-D6D4B871E888}"/>
    <dgm:cxn modelId="{43CF6861-CB76-4564-A8F2-E339FB975DAA}" type="presOf" srcId="{7C004F2F-5EF5-44A3-A9C2-FA09B612C8A7}" destId="{0D8CBF54-2AA2-4D1E-A317-9C2F104F6548}" srcOrd="0" destOrd="0" presId="urn:microsoft.com/office/officeart/2008/layout/LinedList"/>
    <dgm:cxn modelId="{82667746-CFF4-401A-8322-EF66ABC96353}" type="presOf" srcId="{65D3671F-66F3-4D46-903E-52A9D4AB925B}" destId="{D21AFA95-40EB-41B4-87D7-4CC68F9F841E}" srcOrd="0" destOrd="0" presId="urn:microsoft.com/office/officeart/2008/layout/LinedList"/>
    <dgm:cxn modelId="{D4F6574F-732B-4815-ADDA-4F9CE5095333}" srcId="{64D4C90F-90E1-4F87-AE3E-B55874D70C2B}" destId="{65D3671F-66F3-4D46-903E-52A9D4AB925B}" srcOrd="3" destOrd="0" parTransId="{6E193AD5-DDEA-463A-85FD-0A8486A717FA}" sibTransId="{14FC929F-487F-4395-82BD-DBF3645CC18A}"/>
    <dgm:cxn modelId="{AF3AF574-B3B0-496F-AA69-522349D970F6}" srcId="{64D4C90F-90E1-4F87-AE3E-B55874D70C2B}" destId="{ACF4700C-329E-4C05-8714-5315764C3656}" srcOrd="2" destOrd="0" parTransId="{9D669F77-D88A-4050-BD77-FC5731797045}" sibTransId="{0BAFCA3B-51EF-4E54-A4E1-8454BECACF61}"/>
    <dgm:cxn modelId="{921E2656-C0C1-4D4B-89A4-9ED6CB16D995}" srcId="{64D4C90F-90E1-4F87-AE3E-B55874D70C2B}" destId="{64E8FE52-0319-4E35-8E7C-A94EA2FFA773}" srcOrd="5" destOrd="0" parTransId="{25FB228A-0EB3-4596-956A-D9816822AC67}" sibTransId="{C832BE76-26FF-4633-AFD8-A87B950610A7}"/>
    <dgm:cxn modelId="{ED089683-D80B-4D7B-96E1-2D984F72810D}" type="presOf" srcId="{64D4C90F-90E1-4F87-AE3E-B55874D70C2B}" destId="{CA1F34A1-05DC-4813-8821-FF83E2467B96}" srcOrd="0" destOrd="0" presId="urn:microsoft.com/office/officeart/2008/layout/LinedList"/>
    <dgm:cxn modelId="{8FBC0286-A1B2-4D9F-B9C7-8EFBA00B1AD0}" type="presOf" srcId="{64E8FE52-0319-4E35-8E7C-A94EA2FFA773}" destId="{F2CB7A94-5A10-46BC-AE3C-C92DB916181B}" srcOrd="0" destOrd="0" presId="urn:microsoft.com/office/officeart/2008/layout/LinedList"/>
    <dgm:cxn modelId="{BBC9B6A6-9696-4D73-BF5C-C7019D8063BF}" type="presOf" srcId="{A42E8066-B4A9-444F-A65A-14FEE2439C41}" destId="{040EDE2D-D606-44B1-81AC-CBF534D5189F}" srcOrd="0" destOrd="0" presId="urn:microsoft.com/office/officeart/2008/layout/LinedList"/>
    <dgm:cxn modelId="{3B2512B9-DB7E-4FAC-B654-E49E08BD8A4C}" type="presOf" srcId="{ACF4700C-329E-4C05-8714-5315764C3656}" destId="{2B9E34A8-DCBA-41F1-BEB4-9E0B8FC2A4BD}" srcOrd="0" destOrd="0" presId="urn:microsoft.com/office/officeart/2008/layout/LinedList"/>
    <dgm:cxn modelId="{4AA11CC0-1A40-4720-9F5B-B6ED136AC91C}" srcId="{64D4C90F-90E1-4F87-AE3E-B55874D70C2B}" destId="{A42E8066-B4A9-444F-A65A-14FEE2439C41}" srcOrd="1" destOrd="0" parTransId="{48B884C2-0F2A-4EC9-89EE-C72E44BE1D0C}" sibTransId="{B67A7F8E-3DE7-42A4-86EA-CF616D428B60}"/>
    <dgm:cxn modelId="{C9C777EC-DA10-474E-887B-4380C78BCE6F}" type="presOf" srcId="{56E02445-1454-4B33-A0C2-1493A6AE8DB3}" destId="{EDAD241A-5BFC-4480-9E90-43DBDAC0580E}" srcOrd="0" destOrd="0" presId="urn:microsoft.com/office/officeart/2008/layout/LinedList"/>
    <dgm:cxn modelId="{5690581E-219B-475C-B86C-8F1409F3AC2F}" type="presParOf" srcId="{CA1F34A1-05DC-4813-8821-FF83E2467B96}" destId="{0B50E2E9-E5ED-4BFA-8901-C4FFEE4B9379}" srcOrd="0" destOrd="0" presId="urn:microsoft.com/office/officeart/2008/layout/LinedList"/>
    <dgm:cxn modelId="{F1C2C1C3-E150-474D-A54A-9515EDD49E40}" type="presParOf" srcId="{CA1F34A1-05DC-4813-8821-FF83E2467B96}" destId="{9E0298BC-6C9F-41E0-B08F-50312E6A7CC2}" srcOrd="1" destOrd="0" presId="urn:microsoft.com/office/officeart/2008/layout/LinedList"/>
    <dgm:cxn modelId="{D21078BE-BA72-4239-991A-098690E76900}" type="presParOf" srcId="{9E0298BC-6C9F-41E0-B08F-50312E6A7CC2}" destId="{0D8CBF54-2AA2-4D1E-A317-9C2F104F6548}" srcOrd="0" destOrd="0" presId="urn:microsoft.com/office/officeart/2008/layout/LinedList"/>
    <dgm:cxn modelId="{77EE318B-F110-4618-AA27-815A59F668DE}" type="presParOf" srcId="{9E0298BC-6C9F-41E0-B08F-50312E6A7CC2}" destId="{A416F5BD-E917-4788-B4A3-4239B26CB514}" srcOrd="1" destOrd="0" presId="urn:microsoft.com/office/officeart/2008/layout/LinedList"/>
    <dgm:cxn modelId="{186BFE15-18D8-4DAD-836C-68DD2C456097}" type="presParOf" srcId="{CA1F34A1-05DC-4813-8821-FF83E2467B96}" destId="{A98EE8FB-7384-447D-A439-F44100CCEC76}" srcOrd="2" destOrd="0" presId="urn:microsoft.com/office/officeart/2008/layout/LinedList"/>
    <dgm:cxn modelId="{11464CD4-28A3-4BA7-85D1-AADA9BFA3067}" type="presParOf" srcId="{CA1F34A1-05DC-4813-8821-FF83E2467B96}" destId="{5DB75926-ABA4-4389-B7F8-E2006D44FDDC}" srcOrd="3" destOrd="0" presId="urn:microsoft.com/office/officeart/2008/layout/LinedList"/>
    <dgm:cxn modelId="{B1FA7ECB-0516-4BFF-B5E5-E1DE013C0820}" type="presParOf" srcId="{5DB75926-ABA4-4389-B7F8-E2006D44FDDC}" destId="{040EDE2D-D606-44B1-81AC-CBF534D5189F}" srcOrd="0" destOrd="0" presId="urn:microsoft.com/office/officeart/2008/layout/LinedList"/>
    <dgm:cxn modelId="{D26B5AB0-E8DF-44CE-B00E-7348133EC74F}" type="presParOf" srcId="{5DB75926-ABA4-4389-B7F8-E2006D44FDDC}" destId="{531C0F89-8C55-42E9-B8B0-37CC9BF71C9F}" srcOrd="1" destOrd="0" presId="urn:microsoft.com/office/officeart/2008/layout/LinedList"/>
    <dgm:cxn modelId="{7D58CAF0-D7C9-47C1-A2BB-D4485983A795}" type="presParOf" srcId="{CA1F34A1-05DC-4813-8821-FF83E2467B96}" destId="{C3EE69DA-F668-4EFE-8070-F7BC727B6D38}" srcOrd="4" destOrd="0" presId="urn:microsoft.com/office/officeart/2008/layout/LinedList"/>
    <dgm:cxn modelId="{FDBCBE88-1A2F-4983-B5F1-9B0C5BB6D9C1}" type="presParOf" srcId="{CA1F34A1-05DC-4813-8821-FF83E2467B96}" destId="{06CD1FBA-7F2F-4D14-A7B6-253EEA5CE267}" srcOrd="5" destOrd="0" presId="urn:microsoft.com/office/officeart/2008/layout/LinedList"/>
    <dgm:cxn modelId="{8E03D9FD-53F2-4850-A9D8-60479754A0AB}" type="presParOf" srcId="{06CD1FBA-7F2F-4D14-A7B6-253EEA5CE267}" destId="{2B9E34A8-DCBA-41F1-BEB4-9E0B8FC2A4BD}" srcOrd="0" destOrd="0" presId="urn:microsoft.com/office/officeart/2008/layout/LinedList"/>
    <dgm:cxn modelId="{B191FB40-A727-40C4-8397-C1094C06DCDA}" type="presParOf" srcId="{06CD1FBA-7F2F-4D14-A7B6-253EEA5CE267}" destId="{56CB64EC-2388-4A73-B7D3-1E88EBFDC4F3}" srcOrd="1" destOrd="0" presId="urn:microsoft.com/office/officeart/2008/layout/LinedList"/>
    <dgm:cxn modelId="{9677192F-9B21-44CD-B9B6-4B07B08BF1A8}" type="presParOf" srcId="{CA1F34A1-05DC-4813-8821-FF83E2467B96}" destId="{19800EF2-7184-44D1-8E50-AE12CEDFDC14}" srcOrd="6" destOrd="0" presId="urn:microsoft.com/office/officeart/2008/layout/LinedList"/>
    <dgm:cxn modelId="{26B0DD7B-8E4E-4E4D-A731-8056E31FE80D}" type="presParOf" srcId="{CA1F34A1-05DC-4813-8821-FF83E2467B96}" destId="{2EF02655-3D87-4776-B360-C76D4921C11F}" srcOrd="7" destOrd="0" presId="urn:microsoft.com/office/officeart/2008/layout/LinedList"/>
    <dgm:cxn modelId="{0E461B2C-E2C8-4A63-B95A-99BA22101FBB}" type="presParOf" srcId="{2EF02655-3D87-4776-B360-C76D4921C11F}" destId="{D21AFA95-40EB-41B4-87D7-4CC68F9F841E}" srcOrd="0" destOrd="0" presId="urn:microsoft.com/office/officeart/2008/layout/LinedList"/>
    <dgm:cxn modelId="{E1F561B5-2402-452E-9354-1AEB74CEED6E}" type="presParOf" srcId="{2EF02655-3D87-4776-B360-C76D4921C11F}" destId="{C154C6BF-6317-42A3-BEE3-7F82F034C0BE}" srcOrd="1" destOrd="0" presId="urn:microsoft.com/office/officeart/2008/layout/LinedList"/>
    <dgm:cxn modelId="{F2CC090F-9345-466F-A522-5F1C66B01CFE}" type="presParOf" srcId="{CA1F34A1-05DC-4813-8821-FF83E2467B96}" destId="{7AA4B782-6154-41DF-BD54-1E57C090CAE9}" srcOrd="8" destOrd="0" presId="urn:microsoft.com/office/officeart/2008/layout/LinedList"/>
    <dgm:cxn modelId="{DB26A1B8-F189-407C-A374-C951B696866B}" type="presParOf" srcId="{CA1F34A1-05DC-4813-8821-FF83E2467B96}" destId="{642D27A7-EF46-4B2D-BD5C-A620001B5327}" srcOrd="9" destOrd="0" presId="urn:microsoft.com/office/officeart/2008/layout/LinedList"/>
    <dgm:cxn modelId="{4BFAB951-B7F9-4270-8374-A488983D0D3D}" type="presParOf" srcId="{642D27A7-EF46-4B2D-BD5C-A620001B5327}" destId="{EDAD241A-5BFC-4480-9E90-43DBDAC0580E}" srcOrd="0" destOrd="0" presId="urn:microsoft.com/office/officeart/2008/layout/LinedList"/>
    <dgm:cxn modelId="{12EE4B21-6357-497A-9F30-755D5FEE9473}" type="presParOf" srcId="{642D27A7-EF46-4B2D-BD5C-A620001B5327}" destId="{9D900106-21B1-4420-8389-629290679129}" srcOrd="1" destOrd="0" presId="urn:microsoft.com/office/officeart/2008/layout/LinedList"/>
    <dgm:cxn modelId="{F7F8B532-0F11-4C4F-8BD4-483170E4A5A5}" type="presParOf" srcId="{CA1F34A1-05DC-4813-8821-FF83E2467B96}" destId="{0F381302-3D47-4EBB-85A4-ED4B1CBC0059}" srcOrd="10" destOrd="0" presId="urn:microsoft.com/office/officeart/2008/layout/LinedList"/>
    <dgm:cxn modelId="{6D6ACA0F-0F5E-448A-A1F5-4C79BEAE7770}" type="presParOf" srcId="{CA1F34A1-05DC-4813-8821-FF83E2467B96}" destId="{D60DDC86-3D15-4161-BE83-4FF7D589BB51}" srcOrd="11" destOrd="0" presId="urn:microsoft.com/office/officeart/2008/layout/LinedList"/>
    <dgm:cxn modelId="{6658A935-8D2E-4548-903D-E96D0994EBA5}" type="presParOf" srcId="{D60DDC86-3D15-4161-BE83-4FF7D589BB51}" destId="{F2CB7A94-5A10-46BC-AE3C-C92DB916181B}" srcOrd="0" destOrd="0" presId="urn:microsoft.com/office/officeart/2008/layout/LinedList"/>
    <dgm:cxn modelId="{F6DB78A6-773C-494E-AD90-02F9994192E6}" type="presParOf" srcId="{D60DDC86-3D15-4161-BE83-4FF7D589BB51}" destId="{20540C7B-937E-4B34-B11D-1BE8647CB4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0E2E9-E5ED-4BFA-8901-C4FFEE4B9379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CBF54-2AA2-4D1E-A317-9C2F104F6548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r – </a:t>
          </a:r>
          <a:r>
            <a:rPr lang="ru-RU" sz="2400" kern="1200" dirty="0">
              <a:latin typeface="+mj-lt"/>
              <a:ea typeface="Jura" pitchFamily="2" charset="0"/>
            </a:rPr>
            <a:t>чтение, ошибка, если файла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2604"/>
        <a:ext cx="6858000" cy="888131"/>
      </dsp:txXfrm>
    </dsp:sp>
    <dsp:sp modelId="{A98EE8FB-7384-447D-A439-F44100CCEC76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EDE2D-D606-44B1-81AC-CBF534D5189F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w </a:t>
          </a:r>
          <a:r>
            <a:rPr lang="ru-RU" sz="2400" kern="1200" dirty="0">
              <a:latin typeface="+mj-lt"/>
            </a:rPr>
            <a:t>– </a:t>
          </a:r>
          <a:r>
            <a:rPr lang="ru-RU" sz="2400" kern="1200" dirty="0">
              <a:latin typeface="+mj-lt"/>
              <a:ea typeface="Jura" pitchFamily="2" charset="0"/>
            </a:rPr>
            <a:t>запись, создаёт файл, если он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890736"/>
        <a:ext cx="6858000" cy="888131"/>
      </dsp:txXfrm>
    </dsp:sp>
    <dsp:sp modelId="{C3EE69DA-F668-4EFE-8070-F7BC727B6D38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E34A8-DCBA-41F1-BEB4-9E0B8FC2A4BD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a – </a:t>
          </a:r>
          <a:r>
            <a:rPr lang="ru-RU" sz="2400" kern="1200" dirty="0">
              <a:latin typeface="+mj-lt"/>
              <a:ea typeface="Jura" pitchFamily="2" charset="0"/>
            </a:rPr>
            <a:t>добавление, создаёт файл, если он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1778868"/>
        <a:ext cx="6858000" cy="888131"/>
      </dsp:txXfrm>
    </dsp:sp>
    <dsp:sp modelId="{19800EF2-7184-44D1-8E50-AE12CEDFDC14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AFA95-40EB-41B4-87D7-4CC68F9F841E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t – </a:t>
          </a:r>
          <a:r>
            <a:rPr lang="ru-RU" sz="2400" kern="1200" dirty="0">
              <a:latin typeface="+mj-lt"/>
              <a:ea typeface="Jura" pitchFamily="2" charset="0"/>
            </a:rPr>
            <a:t>режим для работы с текстовыми файлами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2667000"/>
        <a:ext cx="6858000" cy="888131"/>
      </dsp:txXfrm>
    </dsp:sp>
    <dsp:sp modelId="{7AA4B782-6154-41DF-BD54-1E57C090CAE9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D241A-5BFC-4480-9E90-43DBDAC0580E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b – </a:t>
          </a:r>
          <a:r>
            <a:rPr lang="ru-RU" sz="2400" kern="1200" dirty="0">
              <a:latin typeface="+mj-lt"/>
              <a:ea typeface="Jura" pitchFamily="2" charset="0"/>
            </a:rPr>
            <a:t>бинарный режим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3555131"/>
        <a:ext cx="6858000" cy="888131"/>
      </dsp:txXfrm>
    </dsp:sp>
    <dsp:sp modelId="{0F381302-3D47-4EBB-85A4-ED4B1CBC0059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B7A94-5A10-46BC-AE3C-C92DB916181B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</a:rPr>
            <a:t>+ </a:t>
          </a:r>
          <a:r>
            <a:rPr lang="en-US" sz="2400" kern="1200" dirty="0">
              <a:latin typeface="+mj-lt"/>
            </a:rPr>
            <a:t>– </a:t>
          </a:r>
          <a:r>
            <a:rPr lang="ru-RU" sz="2400" kern="1200" dirty="0">
              <a:latin typeface="+mj-lt"/>
              <a:ea typeface="Jura" pitchFamily="2" charset="0"/>
            </a:rPr>
            <a:t>дополнительный режим чтения</a:t>
          </a:r>
          <a:r>
            <a:rPr lang="en-US" sz="2400" kern="1200" dirty="0">
              <a:latin typeface="+mj-lt"/>
              <a:ea typeface="Jura" pitchFamily="2" charset="0"/>
            </a:rPr>
            <a:t>/</a:t>
          </a:r>
          <a:r>
            <a:rPr lang="ru-RU" sz="2400" kern="1200" dirty="0">
              <a:latin typeface="+mj-lt"/>
              <a:ea typeface="Jura" pitchFamily="2" charset="0"/>
            </a:rPr>
            <a:t>записи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4443263"/>
        <a:ext cx="6858000" cy="88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0B16-4809-92D3-93F2-9B0A84B96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BBE47-44FB-F98C-8AAC-2D1C659B1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057C5-EB92-555C-7BC8-B31396EE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F0A0-CFB2-43C7-AF26-81AE49A5D6E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DB58B-CF21-95CD-E4D8-90BF5985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8929F-8B2E-DFF2-999D-21135F78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18A-1D60-45D4-9370-31E21457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6474-ADC8-2C09-40C6-78742E94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398D3-E32B-FF99-BB9B-2AF70595D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07ED8-870A-0D1D-D9D1-248166DD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F0A0-CFB2-43C7-AF26-81AE49A5D6E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D4B04-80F5-3483-1FC2-DE5B67DE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11203-3C85-D1A6-F97C-7273C9E2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18A-1D60-45D4-9370-31E21457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44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090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22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26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24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160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55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275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915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9459024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12331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0B5B5-BBDA-99BE-FE5A-4A1C5554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7B07F-8A41-199F-90D1-546AEA2F8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89F60-2808-99B4-8643-F86372C6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F0A0-CFB2-43C7-AF26-81AE49A5D6E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9388-0853-DE7D-F327-22FD91E1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1D8CA-6445-6673-B0EA-21377FA8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18A-1D60-45D4-9370-31E21457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8686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94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506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12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24339952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847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8262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42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94459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21825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64175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4474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2306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241269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1661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0771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1114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5433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5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569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3033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3355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9470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310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26020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7081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1767-8ED3-A9EF-8890-802D0BA7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0B9C-BE5A-7AAC-46FF-B58B1386C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C30D5-E483-0AEE-347D-DFD8452D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F0A0-CFB2-43C7-AF26-81AE49A5D6E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FB19E-2FE6-D560-92C8-FC1EE675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89DA-3E23-BF6B-C6A8-2798C22F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18A-1D60-45D4-9370-31E21457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7718668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75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8498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29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503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40604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091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32028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163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1276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F910-51C3-678F-1166-8179CA97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5BD5-BEDB-D1C2-6C62-2621D8E62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47A6C-2A6B-95C7-4BDF-F63066A7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F0A0-CFB2-43C7-AF26-81AE49A5D6E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8C3C-8DAD-05E3-6FC7-FEB0D15A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D2F05-05FF-A219-1BEE-CAD25020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18A-1D60-45D4-9370-31E21457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93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38692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651400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49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590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879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301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54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6778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7460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3506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8080-047A-F404-9EBC-44AB1705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A65F-E920-8DD2-EF2B-488D321BD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B6AB7-3399-D528-DA57-4CC582E48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FB8F1-2650-4548-B1E1-540C64E9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F0A0-CFB2-43C7-AF26-81AE49A5D6E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45917-0815-5A19-09FC-6C01734F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DCBE6-0E3F-B319-5F3D-A2361619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18A-1D60-45D4-9370-31E21457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18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0670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52880800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941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698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37724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6718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4805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0853454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8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3086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D08F-615D-59FB-AA92-89F898EB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3C1DC-8459-9EEB-0E4B-0A6E8F55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238D1-DD15-BF5E-6278-FB77D911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2169F-0370-F056-9F61-C3E93B631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EF373-6194-996E-7CC8-7263B8A2F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FE122-6F7F-E6E6-09FC-71B181DE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F0A0-CFB2-43C7-AF26-81AE49A5D6E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00FB9-5893-489E-AB2B-8E42379F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7F1FE-CECD-B1E6-961E-786DFC8D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18A-1D60-45D4-9370-31E21457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921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64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575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464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65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3018146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60405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69806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757261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2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461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6B5A-E8EB-9237-ED3F-A662AE09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7DD87-6088-8110-4CF7-5F8B3EAB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F0A0-CFB2-43C7-AF26-81AE49A5D6E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E0DFF-7326-E1E2-9B82-063BD98B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61578-68C6-F91D-99CB-95EAFC69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18A-1D60-45D4-9370-31E21457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994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7759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03142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9632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495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3509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84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856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7493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1378209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58390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67045-B198-EA24-8185-7B66F001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F0A0-CFB2-43C7-AF26-81AE49A5D6E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4A0B3-9488-4C2D-237C-19DCEB53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02737-6691-CC55-D18D-F625E23D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18A-1D60-45D4-9370-31E21457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90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21433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52804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31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15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48987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398845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86023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6056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1147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7869184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CD80-4340-9426-E5E9-C39FCD74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89F5-A1E4-39BD-61DE-E151D36DE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CD0F1-B4C2-8970-E8B8-44B8F6DFE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CBDC0-2D68-DC07-7CC6-56E9B239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F0A0-CFB2-43C7-AF26-81AE49A5D6E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61082-BF9F-ADD3-265E-E408FFD6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87F8C-D414-0679-F6EA-61DD5636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18A-1D60-45D4-9370-31E21457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817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145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54455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0661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9291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5349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268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606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40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7656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00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60D7-CEFC-6B84-6425-A2C7C6B5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8FDB3F-D953-6B50-76ED-F34F0312C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02A40-E56D-44CC-8C82-73E313DCE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92CBB-EADA-71DB-1909-0AD45FA6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F0A0-CFB2-43C7-AF26-81AE49A5D6E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7EF3C-E653-FD61-8E0A-7AC1F8CA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1E938-4F5E-282B-EE56-E08B3726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218A-1D60-45D4-9370-31E21457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289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4667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15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3630039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257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39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3425812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388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8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975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00010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F6279-4508-171B-B0A7-56CC1CDE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9966A-3DD1-2F06-45C0-625436F19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2DCC-869C-CEA9-E062-20227B1AF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4F0A0-CFB2-43C7-AF26-81AE49A5D6E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EC97-421B-4377-F764-005223144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94AA-5E08-80FC-CB3D-3C1564C6B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2218A-1D60-45D4-9370-31E21457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1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65550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Работа с файлами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и режимы открытия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Один и тот же файл можно и нужно открывать в разных режимах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F4DBDEAF-7E3A-E270-343E-A07293649FB6}"/>
              </a:ext>
            </a:extLst>
          </p:cNvPr>
          <p:cNvGraphicFramePr>
            <a:graphicFrameLocks/>
          </p:cNvGraphicFramePr>
          <p:nvPr/>
        </p:nvGraphicFramePr>
        <p:xfrm>
          <a:off x="990600" y="9144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82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332D12-84CE-4169-8724-88C29BBF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Выбор режима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A4FE204-95C5-141D-AF64-AB2007A7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739" y="2598738"/>
            <a:ext cx="6042272" cy="3578225"/>
          </a:xfrm>
        </p:spPr>
      </p:pic>
    </p:spTree>
    <p:extLst>
      <p:ext uri="{BB962C8B-B14F-4D97-AF65-F5344CB8AC3E}">
        <p14:creationId xmlns:p14="http://schemas.microsoft.com/office/powerpoint/2010/main" val="60640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Текстовые файлы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4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Бинарные</a:t>
            </a:r>
            <a:r>
              <a:rPr lang="en-US" sz="3600" b="1" dirty="0">
                <a:latin typeface="+mn-lt"/>
                <a:ea typeface="Jura" pitchFamily="2" charset="0"/>
              </a:rPr>
              <a:t> </a:t>
            </a:r>
            <a:r>
              <a:rPr lang="ru-RU" sz="3600" b="1" dirty="0">
                <a:latin typeface="+mn-lt"/>
                <a:ea typeface="Jura" pitchFamily="2" charset="0"/>
              </a:rPr>
              <a:t>файлы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Работа с файлами</vt:lpstr>
      <vt:lpstr>Файлы и режимы открытия</vt:lpstr>
      <vt:lpstr>Выбор режима</vt:lpstr>
      <vt:lpstr>Текстовые файлы</vt:lpstr>
      <vt:lpstr>Бинарные файлы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Mikita Tsiarentsyeu</dc:creator>
  <cp:lastModifiedBy>Mikita Tsiarentsyeu</cp:lastModifiedBy>
  <cp:revision>1</cp:revision>
  <dcterms:created xsi:type="dcterms:W3CDTF">2023-11-04T08:51:58Z</dcterms:created>
  <dcterms:modified xsi:type="dcterms:W3CDTF">2023-11-04T08:52:17Z</dcterms:modified>
</cp:coreProperties>
</file>