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21" r:id="rId3"/>
    <p:sldId id="724" r:id="rId4"/>
    <p:sldId id="722" r:id="rId5"/>
    <p:sldId id="723" r:id="rId6"/>
    <p:sldId id="725" r:id="rId7"/>
    <p:sldId id="72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623AE9-2E16-4569-8880-EACCBDB4D8E0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0186B42-1EB6-41F6-819D-D722E3E628BB}" type="pres">
      <dgm:prSet presAssocID="{B7623AE9-2E16-4569-8880-EACCBDB4D8E0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A0E1C5BF-E211-4113-98F5-EF62C92C76C1}" type="presOf" srcId="{B7623AE9-2E16-4569-8880-EACCBDB4D8E0}" destId="{60186B42-1EB6-41F6-819D-D722E3E628B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0F8432-E066-492D-95F8-B30C8750CEE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4675A0F2-0B7E-4E55-9055-6316C5CF1988}" type="pres">
      <dgm:prSet presAssocID="{040F8432-E066-492D-95F8-B30C8750CEEE}" presName="root" presStyleCnt="0">
        <dgm:presLayoutVars>
          <dgm:dir/>
          <dgm:resizeHandles val="exact"/>
        </dgm:presLayoutVars>
      </dgm:prSet>
      <dgm:spPr/>
    </dgm:pt>
  </dgm:ptLst>
  <dgm:cxnLst>
    <dgm:cxn modelId="{8CAE9217-6361-4CAA-91E5-BB0A06C3F7A1}" type="presOf" srcId="{040F8432-E066-492D-95F8-B30C8750CEEE}" destId="{4675A0F2-0B7E-4E55-9055-6316C5CF1988}" srcOrd="0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4872CF-4E3A-4D97-988A-804975E3A0A7}" type="doc">
      <dgm:prSet loTypeId="urn:microsoft.com/office/officeart/2005/8/layout/vProcess5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D766517-9D21-4426-B49F-F1D9A58106D5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Возвращает «следующий» элемент по запросу, продвигаясь от начала коллекции к концу</a:t>
          </a:r>
          <a:endParaRPr lang="en-US" dirty="0">
            <a:latin typeface="+mj-lt"/>
            <a:ea typeface="Jura" pitchFamily="2" charset="0"/>
          </a:endParaRPr>
        </a:p>
      </dgm:t>
    </dgm:pt>
    <dgm:pt modelId="{42772910-0B93-4C82-9A03-D21F83385276}" type="parTrans" cxnId="{38EB4961-46D1-4B91-9E2F-C9997C9393EA}">
      <dgm:prSet/>
      <dgm:spPr/>
      <dgm:t>
        <a:bodyPr/>
        <a:lstStyle/>
        <a:p>
          <a:endParaRPr lang="en-US"/>
        </a:p>
      </dgm:t>
    </dgm:pt>
    <dgm:pt modelId="{6AEE3960-E071-4947-BED7-9B24A1DB4817}" type="sibTrans" cxnId="{38EB4961-46D1-4B91-9E2F-C9997C9393EA}">
      <dgm:prSet/>
      <dgm:spPr/>
      <dgm:t>
        <a:bodyPr/>
        <a:lstStyle/>
        <a:p>
          <a:endParaRPr lang="en-US"/>
        </a:p>
      </dgm:t>
    </dgm:pt>
    <dgm:pt modelId="{D6523C8E-93E2-4C23-A318-E88B3D0E1D16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Уведомляет о достижении конца коллекции (то есть последнего элемента)</a:t>
          </a:r>
          <a:endParaRPr lang="en-US" dirty="0">
            <a:latin typeface="+mj-lt"/>
            <a:ea typeface="Jura" pitchFamily="2" charset="0"/>
          </a:endParaRPr>
        </a:p>
      </dgm:t>
    </dgm:pt>
    <dgm:pt modelId="{DF62AD5A-1B0B-4DAD-9FBA-C17A28504C68}" type="parTrans" cxnId="{D7E0293F-2FB8-492C-B35E-1224D262C680}">
      <dgm:prSet/>
      <dgm:spPr/>
      <dgm:t>
        <a:bodyPr/>
        <a:lstStyle/>
        <a:p>
          <a:endParaRPr lang="en-US"/>
        </a:p>
      </dgm:t>
    </dgm:pt>
    <dgm:pt modelId="{F89551E0-7E0B-4BCB-81B0-474DEF4D9989}" type="sibTrans" cxnId="{D7E0293F-2FB8-492C-B35E-1224D262C680}">
      <dgm:prSet/>
      <dgm:spPr/>
      <dgm:t>
        <a:bodyPr/>
        <a:lstStyle/>
        <a:p>
          <a:endParaRPr lang="en-US"/>
        </a:p>
      </dgm:t>
    </dgm:pt>
    <dgm:pt modelId="{3530878B-2561-470D-8BEF-4AB5E17D81BA}" type="pres">
      <dgm:prSet presAssocID="{234872CF-4E3A-4D97-988A-804975E3A0A7}" presName="outerComposite" presStyleCnt="0">
        <dgm:presLayoutVars>
          <dgm:chMax val="5"/>
          <dgm:dir/>
          <dgm:resizeHandles val="exact"/>
        </dgm:presLayoutVars>
      </dgm:prSet>
      <dgm:spPr/>
    </dgm:pt>
    <dgm:pt modelId="{EE627A84-3C7D-48A3-BCF2-FEB18214F4AA}" type="pres">
      <dgm:prSet presAssocID="{234872CF-4E3A-4D97-988A-804975E3A0A7}" presName="dummyMaxCanvas" presStyleCnt="0">
        <dgm:presLayoutVars/>
      </dgm:prSet>
      <dgm:spPr/>
    </dgm:pt>
    <dgm:pt modelId="{58309695-F9DB-46DE-BCAB-BD9F9285A05D}" type="pres">
      <dgm:prSet presAssocID="{234872CF-4E3A-4D97-988A-804975E3A0A7}" presName="TwoNodes_1" presStyleLbl="node1" presStyleIdx="0" presStyleCnt="2">
        <dgm:presLayoutVars>
          <dgm:bulletEnabled val="1"/>
        </dgm:presLayoutVars>
      </dgm:prSet>
      <dgm:spPr/>
    </dgm:pt>
    <dgm:pt modelId="{DA4A04E2-D84A-4F6D-A71E-28FB3651EFBC}" type="pres">
      <dgm:prSet presAssocID="{234872CF-4E3A-4D97-988A-804975E3A0A7}" presName="TwoNodes_2" presStyleLbl="node1" presStyleIdx="1" presStyleCnt="2">
        <dgm:presLayoutVars>
          <dgm:bulletEnabled val="1"/>
        </dgm:presLayoutVars>
      </dgm:prSet>
      <dgm:spPr/>
    </dgm:pt>
    <dgm:pt modelId="{847AF758-A4D7-499D-8EC9-09B9BB11DE38}" type="pres">
      <dgm:prSet presAssocID="{234872CF-4E3A-4D97-988A-804975E3A0A7}" presName="TwoConn_1-2" presStyleLbl="fgAccFollowNode1" presStyleIdx="0" presStyleCnt="1">
        <dgm:presLayoutVars>
          <dgm:bulletEnabled val="1"/>
        </dgm:presLayoutVars>
      </dgm:prSet>
      <dgm:spPr/>
    </dgm:pt>
    <dgm:pt modelId="{0F788C65-4132-45DE-AEE8-D7029A5939CB}" type="pres">
      <dgm:prSet presAssocID="{234872CF-4E3A-4D97-988A-804975E3A0A7}" presName="TwoNodes_1_text" presStyleLbl="node1" presStyleIdx="1" presStyleCnt="2">
        <dgm:presLayoutVars>
          <dgm:bulletEnabled val="1"/>
        </dgm:presLayoutVars>
      </dgm:prSet>
      <dgm:spPr/>
    </dgm:pt>
    <dgm:pt modelId="{BB689C84-02CC-4842-8542-BE0EC8C541F8}" type="pres">
      <dgm:prSet presAssocID="{234872CF-4E3A-4D97-988A-804975E3A0A7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D93F120A-7DC8-445F-ADB6-1FCAADBE4EAD}" type="presOf" srcId="{6AEE3960-E071-4947-BED7-9B24A1DB4817}" destId="{847AF758-A4D7-499D-8EC9-09B9BB11DE38}" srcOrd="0" destOrd="0" presId="urn:microsoft.com/office/officeart/2005/8/layout/vProcess5"/>
    <dgm:cxn modelId="{7A43D310-835F-4742-9DC9-7AA936E8727B}" type="presOf" srcId="{FD766517-9D21-4426-B49F-F1D9A58106D5}" destId="{0F788C65-4132-45DE-AEE8-D7029A5939CB}" srcOrd="1" destOrd="0" presId="urn:microsoft.com/office/officeart/2005/8/layout/vProcess5"/>
    <dgm:cxn modelId="{9CD04115-9B9C-4992-8DFE-8E723826A9D1}" type="presOf" srcId="{FD766517-9D21-4426-B49F-F1D9A58106D5}" destId="{58309695-F9DB-46DE-BCAB-BD9F9285A05D}" srcOrd="0" destOrd="0" presId="urn:microsoft.com/office/officeart/2005/8/layout/vProcess5"/>
    <dgm:cxn modelId="{D7E0293F-2FB8-492C-B35E-1224D262C680}" srcId="{234872CF-4E3A-4D97-988A-804975E3A0A7}" destId="{D6523C8E-93E2-4C23-A318-E88B3D0E1D16}" srcOrd="1" destOrd="0" parTransId="{DF62AD5A-1B0B-4DAD-9FBA-C17A28504C68}" sibTransId="{F89551E0-7E0B-4BCB-81B0-474DEF4D9989}"/>
    <dgm:cxn modelId="{38EB4961-46D1-4B91-9E2F-C9997C9393EA}" srcId="{234872CF-4E3A-4D97-988A-804975E3A0A7}" destId="{FD766517-9D21-4426-B49F-F1D9A58106D5}" srcOrd="0" destOrd="0" parTransId="{42772910-0B93-4C82-9A03-D21F83385276}" sibTransId="{6AEE3960-E071-4947-BED7-9B24A1DB4817}"/>
    <dgm:cxn modelId="{175A8942-67A2-4968-A442-3CDB84C80E05}" type="presOf" srcId="{234872CF-4E3A-4D97-988A-804975E3A0A7}" destId="{3530878B-2561-470D-8BEF-4AB5E17D81BA}" srcOrd="0" destOrd="0" presId="urn:microsoft.com/office/officeart/2005/8/layout/vProcess5"/>
    <dgm:cxn modelId="{BF09F34E-D3CC-404D-9451-584777F9D09C}" type="presOf" srcId="{D6523C8E-93E2-4C23-A318-E88B3D0E1D16}" destId="{BB689C84-02CC-4842-8542-BE0EC8C541F8}" srcOrd="1" destOrd="0" presId="urn:microsoft.com/office/officeart/2005/8/layout/vProcess5"/>
    <dgm:cxn modelId="{63E30881-1DA6-49E2-BE0F-974ACB56BB4A}" type="presOf" srcId="{D6523C8E-93E2-4C23-A318-E88B3D0E1D16}" destId="{DA4A04E2-D84A-4F6D-A71E-28FB3651EFBC}" srcOrd="0" destOrd="0" presId="urn:microsoft.com/office/officeart/2005/8/layout/vProcess5"/>
    <dgm:cxn modelId="{588E7EDE-F48A-4C59-86EE-E040AD34A71D}" type="presParOf" srcId="{3530878B-2561-470D-8BEF-4AB5E17D81BA}" destId="{EE627A84-3C7D-48A3-BCF2-FEB18214F4AA}" srcOrd="0" destOrd="0" presId="urn:microsoft.com/office/officeart/2005/8/layout/vProcess5"/>
    <dgm:cxn modelId="{E6428D61-7FF9-4615-B716-F31510A88D94}" type="presParOf" srcId="{3530878B-2561-470D-8BEF-4AB5E17D81BA}" destId="{58309695-F9DB-46DE-BCAB-BD9F9285A05D}" srcOrd="1" destOrd="0" presId="urn:microsoft.com/office/officeart/2005/8/layout/vProcess5"/>
    <dgm:cxn modelId="{9262ED3F-03A0-4926-8D9D-54ED55EDBC76}" type="presParOf" srcId="{3530878B-2561-470D-8BEF-4AB5E17D81BA}" destId="{DA4A04E2-D84A-4F6D-A71E-28FB3651EFBC}" srcOrd="2" destOrd="0" presId="urn:microsoft.com/office/officeart/2005/8/layout/vProcess5"/>
    <dgm:cxn modelId="{2353657E-43CA-4D48-9B28-BE454FDCCDDC}" type="presParOf" srcId="{3530878B-2561-470D-8BEF-4AB5E17D81BA}" destId="{847AF758-A4D7-499D-8EC9-09B9BB11DE38}" srcOrd="3" destOrd="0" presId="urn:microsoft.com/office/officeart/2005/8/layout/vProcess5"/>
    <dgm:cxn modelId="{CF31CB15-19D3-4966-B701-CB97211EF150}" type="presParOf" srcId="{3530878B-2561-470D-8BEF-4AB5E17D81BA}" destId="{0F788C65-4132-45DE-AEE8-D7029A5939CB}" srcOrd="4" destOrd="0" presId="urn:microsoft.com/office/officeart/2005/8/layout/vProcess5"/>
    <dgm:cxn modelId="{E78052BF-36EF-43E7-9699-57BF9CD64885}" type="presParOf" srcId="{3530878B-2561-470D-8BEF-4AB5E17D81BA}" destId="{BB689C84-02CC-4842-8542-BE0EC8C541F8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09695-F9DB-46DE-BCAB-BD9F9285A05D}">
      <dsp:nvSpPr>
        <dsp:cNvPr id="0" name=""/>
        <dsp:cNvSpPr/>
      </dsp:nvSpPr>
      <dsp:spPr>
        <a:xfrm>
          <a:off x="0" y="0"/>
          <a:ext cx="5829300" cy="24003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+mj-lt"/>
              <a:ea typeface="Jura" pitchFamily="2" charset="0"/>
            </a:rPr>
            <a:t>Возвращает «следующий» элемент по запросу, продвигаясь от начала коллекции к концу</a:t>
          </a:r>
          <a:endParaRPr lang="en-US" sz="2500" kern="1200" dirty="0">
            <a:latin typeface="+mj-lt"/>
            <a:ea typeface="Jura" pitchFamily="2" charset="0"/>
          </a:endParaRPr>
        </a:p>
      </dsp:txBody>
      <dsp:txXfrm>
        <a:off x="70302" y="70302"/>
        <a:ext cx="3348403" cy="2259696"/>
      </dsp:txXfrm>
    </dsp:sp>
    <dsp:sp modelId="{DA4A04E2-D84A-4F6D-A71E-28FB3651EFBC}">
      <dsp:nvSpPr>
        <dsp:cNvPr id="0" name=""/>
        <dsp:cNvSpPr/>
      </dsp:nvSpPr>
      <dsp:spPr>
        <a:xfrm>
          <a:off x="1028699" y="2933699"/>
          <a:ext cx="5829300" cy="2400300"/>
        </a:xfrm>
        <a:prstGeom prst="roundRect">
          <a:avLst>
            <a:gd name="adj" fmla="val 10000"/>
          </a:avLst>
        </a:prstGeom>
        <a:solidFill>
          <a:schemeClr val="accent3">
            <a:hueOff val="-1067368"/>
            <a:satOff val="5739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+mj-lt"/>
              <a:ea typeface="Jura" pitchFamily="2" charset="0"/>
            </a:rPr>
            <a:t>Уведомляет о достижении конца коллекции (то есть последнего элемента)</a:t>
          </a:r>
          <a:endParaRPr lang="en-US" sz="2500" kern="1200" dirty="0">
            <a:latin typeface="+mj-lt"/>
            <a:ea typeface="Jura" pitchFamily="2" charset="0"/>
          </a:endParaRPr>
        </a:p>
      </dsp:txBody>
      <dsp:txXfrm>
        <a:off x="1099001" y="3004001"/>
        <a:ext cx="3099801" cy="2259696"/>
      </dsp:txXfrm>
    </dsp:sp>
    <dsp:sp modelId="{847AF758-A4D7-499D-8EC9-09B9BB11DE38}">
      <dsp:nvSpPr>
        <dsp:cNvPr id="0" name=""/>
        <dsp:cNvSpPr/>
      </dsp:nvSpPr>
      <dsp:spPr>
        <a:xfrm>
          <a:off x="4269105" y="1886902"/>
          <a:ext cx="1560195" cy="156019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620149" y="1886902"/>
        <a:ext cx="858107" cy="11740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FA966-E32B-4F92-BB54-B9041123F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319F11-1BA8-3A69-C115-BBFCB7CE4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58A5C-66FB-1995-7F5B-10A9B2883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BAE6-CE7F-45EA-B393-639E35C263F9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1CB05-A977-F89C-E6CD-7647B0FEC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27F6-3427-987C-693C-62538A16A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62DC-1C0C-4357-8BF4-A1CC10706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16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E4268-3754-D5EB-86CC-65478F82E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3B68BD-7C87-14F4-0678-F07700934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07C47-64AF-2EE7-BCB5-F139400EA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BAE6-CE7F-45EA-B393-639E35C263F9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524A1-AFA2-323C-F2B8-A48B055C0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9E693-F855-CFEA-1038-216D0B489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62DC-1C0C-4357-8BF4-A1CC10706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0374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6212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6618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8417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3782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71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5520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8154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8073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188837939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3739974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53D53B-1FA0-F242-5C5D-C6465FF6E9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F16749-76B2-6B1E-E0D4-0096F4D6D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14DBA-1A0B-1078-DF5F-F4667DF22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BAE6-CE7F-45EA-B393-639E35C263F9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58D61-5951-D183-48CD-6D12BF3D7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70EEC-1826-F744-67E4-C23B5B30C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62DC-1C0C-4357-8BF4-A1CC10706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82829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0823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2985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6393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74045661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0613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6140533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3283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71950653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47053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821252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9440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889888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5235211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41690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070335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405499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36841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626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01965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91107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191583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316179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306982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129340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195632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BDDC-F70B-6C18-63B8-A6B4B58E1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29779-9681-63DD-9A5A-189B74BB3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D50B6-BC33-0F3C-1F26-A42BD90D5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BAE6-CE7F-45EA-B393-639E35C263F9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3DC2C-F7F4-302F-0245-0D5D54387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AF141-3D95-14AE-EDE9-1AC6C371C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62DC-1C0C-4357-8BF4-A1CC10706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285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267576584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372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334127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850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4695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78637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7679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41205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3328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448610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8504A-B6C9-3DA9-5768-66D828413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D8361-AADC-92DA-FCCD-D20731AC1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D5C98-19F5-4474-AF02-3B71D7919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BAE6-CE7F-45EA-B393-639E35C263F9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27D35-775B-6F1B-E763-A418D3FAF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C3B63-59F8-227C-7CFB-5AFF23DB4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62DC-1C0C-4357-8BF4-A1CC10706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254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89105298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94875196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9614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3144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50296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0558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3384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978907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12808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71216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9F09E-EA07-8AB5-219C-68F5F8194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E2D64-4982-1AA5-2D9E-65C224E83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66884-EF68-2CC9-A8BB-3F5930F06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F2DBD-3F9F-FF98-F42B-9FF939C39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BAE6-CE7F-45EA-B393-639E35C263F9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33F22-AEC8-E117-B070-4803725D1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E3008-D0CC-1CF0-A893-D5C827F0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62DC-1C0C-4357-8BF4-A1CC10706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48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49539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162279243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916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703491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5769952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02252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132890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276746119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3196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668317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1F735-CBA9-A1F9-8632-B8215A611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09BF2-32C6-F082-2635-9F675B682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1A990-7308-F979-38DE-6FDC1703B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1684A-7F07-4CD4-C9AF-84EAE0FE5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6824C2-21D4-B4E1-D6C9-1C8DEEC76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2DD3C8-CFC8-51C1-8B54-469425D94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BAE6-CE7F-45EA-B393-639E35C263F9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F99126-388E-B027-AC89-EC3F34865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F4059A-95A1-5999-F6FC-E390B6732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62DC-1C0C-4357-8BF4-A1CC10706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4288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840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13594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1522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6240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280151642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3414613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583665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3262404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7506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0966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62ECF-64D1-0F44-AD52-0D20D741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C114A-6E62-4EF1-D639-F3C9758ED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BAE6-CE7F-45EA-B393-639E35C263F9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F4871D-3AAD-9BB3-883E-45C7DDD7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A95AF1-8ABF-455E-14FD-EE8E7DCA9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62DC-1C0C-4357-8BF4-A1CC10706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8409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80754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32323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021706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11568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736806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059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3012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438111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55227944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834259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833D79-05AF-03E8-6C41-066EFFEC1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BAE6-CE7F-45EA-B393-639E35C263F9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67CC6C-8033-57C7-3108-DC02C80FF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0F4D2-75EE-C17A-713A-440D0A2A9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62DC-1C0C-4357-8BF4-A1CC10706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5568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657237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6508315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6115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966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4575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740014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404461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571546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8520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161548494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63CC7-C09A-703A-AC9C-3AEA3A3C7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D9FD2-8010-497C-9F92-C191BC5FF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0CEF3-C5F8-5D98-38E8-A3C0636F9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B5381-4A79-DEA0-1EBB-CAA540A54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BAE6-CE7F-45EA-B393-639E35C263F9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EB8D5-071C-D741-1CC8-CA7152BBC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1EE64-D91E-2E8B-89F7-27819DC3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62DC-1C0C-4357-8BF4-A1CC10706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3089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09715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7672625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33243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403984551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56969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6799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93322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516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191127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2128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91F57-8D03-E2B1-1362-F313FA6A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A1ED88-7307-C27D-023D-2FDFC9CF39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A029B-C8A5-6004-4A60-80C46FCB7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44C18-6FD7-C1A4-A009-19703E3D1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BAE6-CE7F-45EA-B393-639E35C263F9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209DA-EACD-5967-64F4-59F45942C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9F317-1F1F-040E-6E9D-EC09ED94C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62DC-1C0C-4357-8BF4-A1CC10706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5412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855450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1580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276702925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3889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7847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393666820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1995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272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8864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604236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4142BD-E2C2-94C3-DF12-B0B913FD1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4D441-4C9A-9332-1848-E6CE81A56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6D07E-1295-1C2A-B51F-F71AB53744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2BAE6-CE7F-45EA-B393-639E35C263F9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31FF5-507D-334A-87D9-05A951728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9EF63-273B-3269-83B2-8A8A286E7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262DC-1C0C-4357-8BF4-A1CC10706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66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817948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Итератор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Объект, предоставляющий интерфейс циклического обхода коллекции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54E0C7-F28C-8863-8C2C-53262E8867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29DBD424-928D-C8DA-58B1-71ACFFEFA92A}"/>
              </a:ext>
            </a:extLst>
          </p:cNvPr>
          <p:cNvGraphicFramePr>
            <a:graphicFrameLocks/>
          </p:cNvGraphicFramePr>
          <p:nvPr/>
        </p:nvGraphicFramePr>
        <p:xfrm>
          <a:off x="838200" y="7620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CD22B7D-90D7-52BD-AF0B-05235A80D0E1}"/>
              </a:ext>
            </a:extLst>
          </p:cNvPr>
          <p:cNvGraphicFramePr>
            <a:graphicFrameLocks/>
          </p:cNvGraphicFramePr>
          <p:nvPr/>
        </p:nvGraphicFramePr>
        <p:xfrm>
          <a:off x="990600" y="9144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555224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Простейшая валидация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215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Поиск минимального элемента списка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230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Сортировка выбором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936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  <a:ea typeface="Jura" pitchFamily="2" charset="0"/>
              </a:rPr>
              <a:t>List comprehensions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ru-RU" sz="24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ru-RU" sz="24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[x 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for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x 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in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400" dirty="0" err="1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coll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]</a:t>
            </a:r>
            <a:endParaRPr lang="ru-RU" sz="24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ru-RU" sz="2400" dirty="0">
                <a:latin typeface="Red Hat Mono" panose="02010309040201060303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2400" dirty="0">
                <a:latin typeface="Red Hat Mono" panose="02010309040201060303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простая форма</a:t>
            </a:r>
          </a:p>
          <a:p>
            <a:pPr marL="0" indent="0">
              <a:buNone/>
            </a:pPr>
            <a:endParaRPr lang="ru-RU" sz="24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ru-RU" sz="2400" dirty="0">
                <a:latin typeface="Red Hat Mono" panose="02010309040201060303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[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x 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for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x 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in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400" dirty="0" err="1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coll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if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x]</a:t>
            </a:r>
            <a:endParaRPr lang="ru-RU" sz="24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ru-RU" sz="2400" dirty="0">
                <a:latin typeface="Red Hat Mono" panose="02010309040201060303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2400" dirty="0">
                <a:latin typeface="Red Hat Mono" panose="02010309040201060303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дополнительное условие</a:t>
            </a:r>
          </a:p>
          <a:p>
            <a:pPr marL="0" indent="0">
              <a:buNone/>
            </a:pPr>
            <a:endParaRPr lang="ru-RU" sz="24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ru-RU" sz="2400" dirty="0">
                <a:latin typeface="Red Hat Mono" panose="02010309040201060303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[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x + y 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for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x 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in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coll1 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for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y 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in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coll2] </a:t>
            </a:r>
            <a:r>
              <a:rPr lang="ru-RU" sz="2400" dirty="0">
                <a:latin typeface="Red Hat Mono" panose="02010309040201060303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endParaRPr lang="en-US" sz="24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Red Hat Mono" panose="02010309040201060303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2400" dirty="0">
                <a:latin typeface="Red Hat Mono" panose="02010309040201060303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цикл по двум коллекциям</a:t>
            </a:r>
          </a:p>
          <a:p>
            <a:pPr marL="0" indent="0">
              <a:buNone/>
            </a:pPr>
            <a:endParaRPr lang="ru-RU" sz="24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Включения списков или генераторы списков (оба варианта так себе)</a:t>
            </a:r>
          </a:p>
        </p:txBody>
      </p:sp>
    </p:spTree>
    <p:extLst>
      <p:ext uri="{BB962C8B-B14F-4D97-AF65-F5344CB8AC3E}">
        <p14:creationId xmlns:p14="http://schemas.microsoft.com/office/powerpoint/2010/main" val="4054604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en-US" sz="3600" b="1" dirty="0">
                <a:latin typeface="+mn-lt"/>
                <a:ea typeface="Jura" pitchFamily="2" charset="0"/>
              </a:rPr>
              <a:t>List comprehensions</a:t>
            </a:r>
          </a:p>
        </p:txBody>
      </p:sp>
    </p:spTree>
    <p:extLst>
      <p:ext uri="{BB962C8B-B14F-4D97-AF65-F5344CB8AC3E}">
        <p14:creationId xmlns:p14="http://schemas.microsoft.com/office/powerpoint/2010/main" val="595090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Calibri</vt:lpstr>
      <vt:lpstr>Calibri Light</vt:lpstr>
      <vt:lpstr>Fira Sans Medium</vt:lpstr>
      <vt:lpstr>JetBrains Mono</vt:lpstr>
      <vt:lpstr>Jura</vt:lpstr>
      <vt:lpstr>Mulish</vt:lpstr>
      <vt:lpstr>Red Hat Mono</vt:lpstr>
      <vt:lpstr>Office Theme</vt:lpstr>
      <vt:lpstr>01_Welcome</vt:lpstr>
      <vt:lpstr>Итератор</vt:lpstr>
      <vt:lpstr>Простейшая валидация</vt:lpstr>
      <vt:lpstr>Поиск минимального элемента списка</vt:lpstr>
      <vt:lpstr>Сортировка выбором</vt:lpstr>
      <vt:lpstr>List comprehensions</vt:lpstr>
      <vt:lpstr>List comprehensions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Итератор</dc:title>
  <dc:creator>Mikita Tsiarentsyeu</dc:creator>
  <cp:lastModifiedBy>Mikita Tsiarentsyeu</cp:lastModifiedBy>
  <cp:revision>1</cp:revision>
  <dcterms:created xsi:type="dcterms:W3CDTF">2023-11-04T08:50:54Z</dcterms:created>
  <dcterms:modified xsi:type="dcterms:W3CDTF">2023-11-04T08:51:33Z</dcterms:modified>
</cp:coreProperties>
</file>