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44" r:id="rId3"/>
    <p:sldId id="345" r:id="rId4"/>
    <p:sldId id="346" r:id="rId5"/>
    <p:sldId id="746" r:id="rId6"/>
    <p:sldId id="74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407E09-52B4-4D67-BAA5-C663A7E32676}" type="doc">
      <dgm:prSet loTypeId="urn:microsoft.com/office/officeart/2005/8/layout/vProcess5" loCatId="process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AB8289D2-124C-4251-8E9B-FD18C80B425E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Аргументы передаются с помощью автоматического присваивания объектов локальным переменным (то есть «по ссылке»)</a:t>
          </a:r>
          <a:endParaRPr lang="en-US" dirty="0">
            <a:latin typeface="+mj-lt"/>
            <a:ea typeface="Jura" pitchFamily="2" charset="0"/>
          </a:endParaRPr>
        </a:p>
      </dgm:t>
    </dgm:pt>
    <dgm:pt modelId="{A50CA015-3938-4A11-8604-26E50642F692}" type="parTrans" cxnId="{9D0E8A3E-9111-496A-BB91-CFE30362623D}">
      <dgm:prSet/>
      <dgm:spPr/>
      <dgm:t>
        <a:bodyPr/>
        <a:lstStyle/>
        <a:p>
          <a:endParaRPr lang="en-US"/>
        </a:p>
      </dgm:t>
    </dgm:pt>
    <dgm:pt modelId="{27683653-401E-4842-A2EB-FF93A6DEFB5C}" type="sibTrans" cxnId="{9D0E8A3E-9111-496A-BB91-CFE30362623D}">
      <dgm:prSet/>
      <dgm:spPr/>
      <dgm:t>
        <a:bodyPr/>
        <a:lstStyle/>
        <a:p>
          <a:endParaRPr lang="en-US"/>
        </a:p>
      </dgm:t>
    </dgm:pt>
    <dgm:pt modelId="{97F4E041-4D63-437C-BB6B-6FD6F57D46D6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Присваивание новых значений именам аргументов никак не затрагивает вызывающий код</a:t>
          </a:r>
          <a:endParaRPr lang="en-US" dirty="0">
            <a:latin typeface="+mj-lt"/>
            <a:ea typeface="Jura" pitchFamily="2" charset="0"/>
          </a:endParaRPr>
        </a:p>
      </dgm:t>
    </dgm:pt>
    <dgm:pt modelId="{0441069F-122E-46B0-B713-87E11C6EEDFD}" type="parTrans" cxnId="{3B7358B8-0559-42A2-96D4-3D9C2210D07A}">
      <dgm:prSet/>
      <dgm:spPr/>
      <dgm:t>
        <a:bodyPr/>
        <a:lstStyle/>
        <a:p>
          <a:endParaRPr lang="en-US"/>
        </a:p>
      </dgm:t>
    </dgm:pt>
    <dgm:pt modelId="{FC98CC9E-10DE-4A2B-876C-86FE6142D7C9}" type="sibTrans" cxnId="{3B7358B8-0559-42A2-96D4-3D9C2210D07A}">
      <dgm:prSet/>
      <dgm:spPr/>
      <dgm:t>
        <a:bodyPr/>
        <a:lstStyle/>
        <a:p>
          <a:endParaRPr lang="en-US"/>
        </a:p>
      </dgm:t>
    </dgm:pt>
    <dgm:pt modelId="{B535B9FB-2FDF-491F-B574-15CE497AA942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Модификация аргумента внутри функции может влиять на объект (и вызывающий код), если этот объект изменяемый</a:t>
          </a:r>
          <a:endParaRPr lang="en-US" dirty="0">
            <a:latin typeface="+mj-lt"/>
            <a:ea typeface="Jura" pitchFamily="2" charset="0"/>
          </a:endParaRPr>
        </a:p>
      </dgm:t>
    </dgm:pt>
    <dgm:pt modelId="{57B45E3D-BA9E-4B63-A7C4-899A9807B5AB}" type="parTrans" cxnId="{4B47B56D-1502-4867-A9EC-6408C06F3207}">
      <dgm:prSet/>
      <dgm:spPr/>
      <dgm:t>
        <a:bodyPr/>
        <a:lstStyle/>
        <a:p>
          <a:endParaRPr lang="en-US"/>
        </a:p>
      </dgm:t>
    </dgm:pt>
    <dgm:pt modelId="{2CCF87C6-1423-4532-AC41-B0459BE39883}" type="sibTrans" cxnId="{4B47B56D-1502-4867-A9EC-6408C06F3207}">
      <dgm:prSet/>
      <dgm:spPr/>
      <dgm:t>
        <a:bodyPr/>
        <a:lstStyle/>
        <a:p>
          <a:endParaRPr lang="en-US"/>
        </a:p>
      </dgm:t>
    </dgm:pt>
    <dgm:pt modelId="{193BAE71-AC5A-4D17-B775-94B510D69CF4}" type="pres">
      <dgm:prSet presAssocID="{AD407E09-52B4-4D67-BAA5-C663A7E32676}" presName="outerComposite" presStyleCnt="0">
        <dgm:presLayoutVars>
          <dgm:chMax val="5"/>
          <dgm:dir/>
          <dgm:resizeHandles val="exact"/>
        </dgm:presLayoutVars>
      </dgm:prSet>
      <dgm:spPr/>
    </dgm:pt>
    <dgm:pt modelId="{75A316DB-359C-4B2F-BBBF-A87A676E06B5}" type="pres">
      <dgm:prSet presAssocID="{AD407E09-52B4-4D67-BAA5-C663A7E32676}" presName="dummyMaxCanvas" presStyleCnt="0">
        <dgm:presLayoutVars/>
      </dgm:prSet>
      <dgm:spPr/>
    </dgm:pt>
    <dgm:pt modelId="{0EAE1BE7-CC73-4D80-9C59-846F346D68B4}" type="pres">
      <dgm:prSet presAssocID="{AD407E09-52B4-4D67-BAA5-C663A7E32676}" presName="ThreeNodes_1" presStyleLbl="node1" presStyleIdx="0" presStyleCnt="3">
        <dgm:presLayoutVars>
          <dgm:bulletEnabled val="1"/>
        </dgm:presLayoutVars>
      </dgm:prSet>
      <dgm:spPr/>
    </dgm:pt>
    <dgm:pt modelId="{0829914B-AA95-4CA8-8513-2F9D092A9772}" type="pres">
      <dgm:prSet presAssocID="{AD407E09-52B4-4D67-BAA5-C663A7E32676}" presName="ThreeNodes_2" presStyleLbl="node1" presStyleIdx="1" presStyleCnt="3">
        <dgm:presLayoutVars>
          <dgm:bulletEnabled val="1"/>
        </dgm:presLayoutVars>
      </dgm:prSet>
      <dgm:spPr/>
    </dgm:pt>
    <dgm:pt modelId="{0A2742A5-B7A0-4717-B35E-03A680D6330A}" type="pres">
      <dgm:prSet presAssocID="{AD407E09-52B4-4D67-BAA5-C663A7E32676}" presName="ThreeNodes_3" presStyleLbl="node1" presStyleIdx="2" presStyleCnt="3">
        <dgm:presLayoutVars>
          <dgm:bulletEnabled val="1"/>
        </dgm:presLayoutVars>
      </dgm:prSet>
      <dgm:spPr/>
    </dgm:pt>
    <dgm:pt modelId="{19FA9037-2670-4424-9071-93E79EAC7A71}" type="pres">
      <dgm:prSet presAssocID="{AD407E09-52B4-4D67-BAA5-C663A7E32676}" presName="ThreeConn_1-2" presStyleLbl="fgAccFollowNode1" presStyleIdx="0" presStyleCnt="2">
        <dgm:presLayoutVars>
          <dgm:bulletEnabled val="1"/>
        </dgm:presLayoutVars>
      </dgm:prSet>
      <dgm:spPr/>
    </dgm:pt>
    <dgm:pt modelId="{DF77E089-7AD3-4C3A-934E-6691CD4B466B}" type="pres">
      <dgm:prSet presAssocID="{AD407E09-52B4-4D67-BAA5-C663A7E32676}" presName="ThreeConn_2-3" presStyleLbl="fgAccFollowNode1" presStyleIdx="1" presStyleCnt="2">
        <dgm:presLayoutVars>
          <dgm:bulletEnabled val="1"/>
        </dgm:presLayoutVars>
      </dgm:prSet>
      <dgm:spPr/>
    </dgm:pt>
    <dgm:pt modelId="{8C0E80BA-C099-4738-9806-80A3A787605A}" type="pres">
      <dgm:prSet presAssocID="{AD407E09-52B4-4D67-BAA5-C663A7E32676}" presName="ThreeNodes_1_text" presStyleLbl="node1" presStyleIdx="2" presStyleCnt="3">
        <dgm:presLayoutVars>
          <dgm:bulletEnabled val="1"/>
        </dgm:presLayoutVars>
      </dgm:prSet>
      <dgm:spPr/>
    </dgm:pt>
    <dgm:pt modelId="{3C1582C0-FFA4-4640-A0F5-EDBEDF63C960}" type="pres">
      <dgm:prSet presAssocID="{AD407E09-52B4-4D67-BAA5-C663A7E32676}" presName="ThreeNodes_2_text" presStyleLbl="node1" presStyleIdx="2" presStyleCnt="3">
        <dgm:presLayoutVars>
          <dgm:bulletEnabled val="1"/>
        </dgm:presLayoutVars>
      </dgm:prSet>
      <dgm:spPr/>
    </dgm:pt>
    <dgm:pt modelId="{42F80663-DD41-47DE-A9EE-9BB97DC890BD}" type="pres">
      <dgm:prSet presAssocID="{AD407E09-52B4-4D67-BAA5-C663A7E3267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16171508-4142-444E-8988-C61FBBE30B88}" type="presOf" srcId="{B535B9FB-2FDF-491F-B574-15CE497AA942}" destId="{42F80663-DD41-47DE-A9EE-9BB97DC890BD}" srcOrd="1" destOrd="0" presId="urn:microsoft.com/office/officeart/2005/8/layout/vProcess5"/>
    <dgm:cxn modelId="{0D828B39-618B-4AE9-9D03-62B03D70041C}" type="presOf" srcId="{27683653-401E-4842-A2EB-FF93A6DEFB5C}" destId="{19FA9037-2670-4424-9071-93E79EAC7A71}" srcOrd="0" destOrd="0" presId="urn:microsoft.com/office/officeart/2005/8/layout/vProcess5"/>
    <dgm:cxn modelId="{9D0E8A3E-9111-496A-BB91-CFE30362623D}" srcId="{AD407E09-52B4-4D67-BAA5-C663A7E32676}" destId="{AB8289D2-124C-4251-8E9B-FD18C80B425E}" srcOrd="0" destOrd="0" parTransId="{A50CA015-3938-4A11-8604-26E50642F692}" sibTransId="{27683653-401E-4842-A2EB-FF93A6DEFB5C}"/>
    <dgm:cxn modelId="{4B47B56D-1502-4867-A9EC-6408C06F3207}" srcId="{AD407E09-52B4-4D67-BAA5-C663A7E32676}" destId="{B535B9FB-2FDF-491F-B574-15CE497AA942}" srcOrd="2" destOrd="0" parTransId="{57B45E3D-BA9E-4B63-A7C4-899A9807B5AB}" sibTransId="{2CCF87C6-1423-4532-AC41-B0459BE39883}"/>
    <dgm:cxn modelId="{3455EB55-2213-4212-9EB8-C5B60E1B2AED}" type="presOf" srcId="{AB8289D2-124C-4251-8E9B-FD18C80B425E}" destId="{0EAE1BE7-CC73-4D80-9C59-846F346D68B4}" srcOrd="0" destOrd="0" presId="urn:microsoft.com/office/officeart/2005/8/layout/vProcess5"/>
    <dgm:cxn modelId="{FB94417B-724F-48E5-ADB7-922CBBBBD16F}" type="presOf" srcId="{AB8289D2-124C-4251-8E9B-FD18C80B425E}" destId="{8C0E80BA-C099-4738-9806-80A3A787605A}" srcOrd="1" destOrd="0" presId="urn:microsoft.com/office/officeart/2005/8/layout/vProcess5"/>
    <dgm:cxn modelId="{CFC2408C-E3F7-4291-B569-E63B6F70C22E}" type="presOf" srcId="{AD407E09-52B4-4D67-BAA5-C663A7E32676}" destId="{193BAE71-AC5A-4D17-B775-94B510D69CF4}" srcOrd="0" destOrd="0" presId="urn:microsoft.com/office/officeart/2005/8/layout/vProcess5"/>
    <dgm:cxn modelId="{FDA6C8A6-A98B-4D73-BD3D-C3D243937A41}" type="presOf" srcId="{97F4E041-4D63-437C-BB6B-6FD6F57D46D6}" destId="{0829914B-AA95-4CA8-8513-2F9D092A9772}" srcOrd="0" destOrd="0" presId="urn:microsoft.com/office/officeart/2005/8/layout/vProcess5"/>
    <dgm:cxn modelId="{3B7358B8-0559-42A2-96D4-3D9C2210D07A}" srcId="{AD407E09-52B4-4D67-BAA5-C663A7E32676}" destId="{97F4E041-4D63-437C-BB6B-6FD6F57D46D6}" srcOrd="1" destOrd="0" parTransId="{0441069F-122E-46B0-B713-87E11C6EEDFD}" sibTransId="{FC98CC9E-10DE-4A2B-876C-86FE6142D7C9}"/>
    <dgm:cxn modelId="{BA4ED0C7-4D64-4333-88C7-CEC78CDBD119}" type="presOf" srcId="{FC98CC9E-10DE-4A2B-876C-86FE6142D7C9}" destId="{DF77E089-7AD3-4C3A-934E-6691CD4B466B}" srcOrd="0" destOrd="0" presId="urn:microsoft.com/office/officeart/2005/8/layout/vProcess5"/>
    <dgm:cxn modelId="{87916AD8-6BF1-4233-8137-D5147B9A373F}" type="presOf" srcId="{97F4E041-4D63-437C-BB6B-6FD6F57D46D6}" destId="{3C1582C0-FFA4-4640-A0F5-EDBEDF63C960}" srcOrd="1" destOrd="0" presId="urn:microsoft.com/office/officeart/2005/8/layout/vProcess5"/>
    <dgm:cxn modelId="{6D0F94E8-C5CD-4E10-8B56-B7044CE0A51F}" type="presOf" srcId="{B535B9FB-2FDF-491F-B574-15CE497AA942}" destId="{0A2742A5-B7A0-4717-B35E-03A680D6330A}" srcOrd="0" destOrd="0" presId="urn:microsoft.com/office/officeart/2005/8/layout/vProcess5"/>
    <dgm:cxn modelId="{6801AA07-EC9C-4C34-8EFF-3CDE8A216B5A}" type="presParOf" srcId="{193BAE71-AC5A-4D17-B775-94B510D69CF4}" destId="{75A316DB-359C-4B2F-BBBF-A87A676E06B5}" srcOrd="0" destOrd="0" presId="urn:microsoft.com/office/officeart/2005/8/layout/vProcess5"/>
    <dgm:cxn modelId="{5BC34BEB-5552-4408-A1B1-5C43A56F3D7F}" type="presParOf" srcId="{193BAE71-AC5A-4D17-B775-94B510D69CF4}" destId="{0EAE1BE7-CC73-4D80-9C59-846F346D68B4}" srcOrd="1" destOrd="0" presId="urn:microsoft.com/office/officeart/2005/8/layout/vProcess5"/>
    <dgm:cxn modelId="{09D82EA5-AEC1-4DD3-8826-D3F134424CC9}" type="presParOf" srcId="{193BAE71-AC5A-4D17-B775-94B510D69CF4}" destId="{0829914B-AA95-4CA8-8513-2F9D092A9772}" srcOrd="2" destOrd="0" presId="urn:microsoft.com/office/officeart/2005/8/layout/vProcess5"/>
    <dgm:cxn modelId="{30387F2E-6223-4F2E-A2E1-0CD660E21A43}" type="presParOf" srcId="{193BAE71-AC5A-4D17-B775-94B510D69CF4}" destId="{0A2742A5-B7A0-4717-B35E-03A680D6330A}" srcOrd="3" destOrd="0" presId="urn:microsoft.com/office/officeart/2005/8/layout/vProcess5"/>
    <dgm:cxn modelId="{A57B4C74-2777-4000-BB6C-8BB9C6516AB2}" type="presParOf" srcId="{193BAE71-AC5A-4D17-B775-94B510D69CF4}" destId="{19FA9037-2670-4424-9071-93E79EAC7A71}" srcOrd="4" destOrd="0" presId="urn:microsoft.com/office/officeart/2005/8/layout/vProcess5"/>
    <dgm:cxn modelId="{63B72889-57EA-4EA6-AEEC-5EE4E83C1174}" type="presParOf" srcId="{193BAE71-AC5A-4D17-B775-94B510D69CF4}" destId="{DF77E089-7AD3-4C3A-934E-6691CD4B466B}" srcOrd="5" destOrd="0" presId="urn:microsoft.com/office/officeart/2005/8/layout/vProcess5"/>
    <dgm:cxn modelId="{3574FEED-47C9-43B9-AC72-252B80E03DEA}" type="presParOf" srcId="{193BAE71-AC5A-4D17-B775-94B510D69CF4}" destId="{8C0E80BA-C099-4738-9806-80A3A787605A}" srcOrd="6" destOrd="0" presId="urn:microsoft.com/office/officeart/2005/8/layout/vProcess5"/>
    <dgm:cxn modelId="{EB9756EE-F22A-43FB-A357-6B5DD3D9AE3A}" type="presParOf" srcId="{193BAE71-AC5A-4D17-B775-94B510D69CF4}" destId="{3C1582C0-FFA4-4640-A0F5-EDBEDF63C960}" srcOrd="7" destOrd="0" presId="urn:microsoft.com/office/officeart/2005/8/layout/vProcess5"/>
    <dgm:cxn modelId="{9FC43D21-52FE-4F47-B2D6-4B2D5B755D28}" type="presParOf" srcId="{193BAE71-AC5A-4D17-B775-94B510D69CF4}" destId="{42F80663-DD41-47DE-A9EE-9BB97DC890B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AE1BE7-CC73-4D80-9C59-846F346D68B4}">
      <dsp:nvSpPr>
        <dsp:cNvPr id="0" name=""/>
        <dsp:cNvSpPr/>
      </dsp:nvSpPr>
      <dsp:spPr>
        <a:xfrm>
          <a:off x="0" y="0"/>
          <a:ext cx="8938260" cy="10734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+mj-lt"/>
              <a:ea typeface="Jura" pitchFamily="2" charset="0"/>
            </a:rPr>
            <a:t>Аргументы передаются с помощью автоматического присваивания объектов локальным переменным (то есть «по ссылке»)</a:t>
          </a:r>
          <a:endParaRPr lang="en-US" sz="2000" kern="1200" dirty="0">
            <a:latin typeface="+mj-lt"/>
            <a:ea typeface="Jura" pitchFamily="2" charset="0"/>
          </a:endParaRPr>
        </a:p>
      </dsp:txBody>
      <dsp:txXfrm>
        <a:off x="31441" y="31441"/>
        <a:ext cx="7779904" cy="1010585"/>
      </dsp:txXfrm>
    </dsp:sp>
    <dsp:sp modelId="{0829914B-AA95-4CA8-8513-2F9D092A9772}">
      <dsp:nvSpPr>
        <dsp:cNvPr id="0" name=""/>
        <dsp:cNvSpPr/>
      </dsp:nvSpPr>
      <dsp:spPr>
        <a:xfrm>
          <a:off x="788669" y="1252378"/>
          <a:ext cx="8938260" cy="10734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+mj-lt"/>
              <a:ea typeface="Jura" pitchFamily="2" charset="0"/>
            </a:rPr>
            <a:t>Присваивание новых значений именам аргументов никак не затрагивает вызывающий код</a:t>
          </a:r>
          <a:endParaRPr lang="en-US" sz="2000" kern="1200" dirty="0">
            <a:latin typeface="+mj-lt"/>
            <a:ea typeface="Jura" pitchFamily="2" charset="0"/>
          </a:endParaRPr>
        </a:p>
      </dsp:txBody>
      <dsp:txXfrm>
        <a:off x="820110" y="1283819"/>
        <a:ext cx="7388954" cy="1010585"/>
      </dsp:txXfrm>
    </dsp:sp>
    <dsp:sp modelId="{0A2742A5-B7A0-4717-B35E-03A680D6330A}">
      <dsp:nvSpPr>
        <dsp:cNvPr id="0" name=""/>
        <dsp:cNvSpPr/>
      </dsp:nvSpPr>
      <dsp:spPr>
        <a:xfrm>
          <a:off x="1577339" y="2504757"/>
          <a:ext cx="8938260" cy="10734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+mj-lt"/>
              <a:ea typeface="Jura" pitchFamily="2" charset="0"/>
            </a:rPr>
            <a:t>Модификация аргумента внутри функции может влиять на объект (и вызывающий код), если этот объект изменяемый</a:t>
          </a:r>
          <a:endParaRPr lang="en-US" sz="2000" kern="1200" dirty="0">
            <a:latin typeface="+mj-lt"/>
            <a:ea typeface="Jura" pitchFamily="2" charset="0"/>
          </a:endParaRPr>
        </a:p>
      </dsp:txBody>
      <dsp:txXfrm>
        <a:off x="1608780" y="2536198"/>
        <a:ext cx="7388954" cy="1010585"/>
      </dsp:txXfrm>
    </dsp:sp>
    <dsp:sp modelId="{19FA9037-2670-4424-9071-93E79EAC7A71}">
      <dsp:nvSpPr>
        <dsp:cNvPr id="0" name=""/>
        <dsp:cNvSpPr/>
      </dsp:nvSpPr>
      <dsp:spPr>
        <a:xfrm>
          <a:off x="8240506" y="814046"/>
          <a:ext cx="697753" cy="69775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8397500" y="814046"/>
        <a:ext cx="383765" cy="525059"/>
      </dsp:txXfrm>
    </dsp:sp>
    <dsp:sp modelId="{DF77E089-7AD3-4C3A-934E-6691CD4B466B}">
      <dsp:nvSpPr>
        <dsp:cNvPr id="0" name=""/>
        <dsp:cNvSpPr/>
      </dsp:nvSpPr>
      <dsp:spPr>
        <a:xfrm>
          <a:off x="9029176" y="2059268"/>
          <a:ext cx="697753" cy="69775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9186170" y="2059268"/>
        <a:ext cx="383765" cy="5250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AD3CD-6680-64BA-6E79-43AFA116F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3A338F-E609-0107-FEDD-7F3BA3F5E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95290-CBB4-3DC4-71A8-703AF7D27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A354-47E7-4A7B-9CA7-0AA6D1696472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BDF62-A6DE-C375-1F90-E1707AB33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4D726-9102-BC67-637F-F28CDC79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B1A4-AFD6-4D71-B172-1C3C633EE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74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5116A-4976-5F79-7CFA-2AFF958FD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0CCE6-1BA2-CFCB-A294-E31FC6F0B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18EAC-A736-B365-FD1C-1D0F20144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A354-47E7-4A7B-9CA7-0AA6D1696472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E84BC-D560-233B-D77E-2D2C41690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8C112-24F2-BA79-63B4-8DB74EF1E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B1A4-AFD6-4D71-B172-1C3C633EE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1497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3516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5253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9508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7137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8003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0300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308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9332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348246567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6590458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225939-06F0-EEF2-A857-3FF01CC120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BDF85-24EB-B264-D110-2267A7A97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3B958-E2C3-645D-000E-3DB12B5FE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A354-47E7-4A7B-9CA7-0AA6D1696472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58020-5942-8D93-FC9F-F9CABD5D1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06347-0E99-857C-141E-4617A9D66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B1A4-AFD6-4D71-B172-1C3C633EE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0292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4049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30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6828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87996896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4613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4618873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0741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31412660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239643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40591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97292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582658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231700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8447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28972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547889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11591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078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560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478499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083706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637475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365997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01562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714626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71B5C-BD39-AA2D-0FB7-E626D2A07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C47DF-337B-C253-EF76-9E95D6C7D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BD3C4-423F-AB38-0595-916D9C6F8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A354-47E7-4A7B-9CA7-0AA6D1696472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B0661-20B9-E87B-941D-D7A425B8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4AF73-6E4D-590C-22AD-F776B594B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B1A4-AFD6-4D71-B172-1C3C633EE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027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289848471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904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087026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348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7081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81378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3000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59690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1838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013690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242A8-B94F-46A1-3153-4AFCC8E5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2DB82-9865-192B-2C72-79E84DAF6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C961D-5B5B-CFB1-FB37-7BE8C7DAF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A354-47E7-4A7B-9CA7-0AA6D1696472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CDC96-8D49-852F-F54B-6402498AA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09DE3-C3EB-5097-5CAA-07E46CC4E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B1A4-AFD6-4D71-B172-1C3C633EE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864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44556460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94994394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655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890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11474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3763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612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727820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501922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40011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E3AC3-921A-C9A1-A80A-F3EBC0AC0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302D8-0BA5-40C5-FCF7-77945B3C2C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EDC38-F3DA-DFC2-34CF-18D72B8C3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33BE3-5B41-2545-4C4D-413592CAC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A354-47E7-4A7B-9CA7-0AA6D1696472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D062A-FB2E-1919-5784-C7922F062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025F1-CC25-D8CA-5AFF-7381FBD85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B1A4-AFD6-4D71-B172-1C3C633EE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949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08395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84109509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450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971848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0284569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62004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1925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47522667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1844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510670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67A4-A7EA-DA32-C217-F922BD441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F261E-2CEE-05F1-C627-AA569C7C0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FFB58-2551-6B55-4D98-5C70BC7BF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C7D0B5-F9A7-ABED-14F5-B7BA0EF8B1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610F4-11EE-88F6-BAF1-290B6AD62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6412A5-A6B9-9854-8D00-5E5B4E77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A354-47E7-4A7B-9CA7-0AA6D1696472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3F6719-FE66-4131-EEF7-351BA99E7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87BF2F-6842-1B61-3056-2C9C1C346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B1A4-AFD6-4D71-B172-1C3C633EE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4545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8722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006050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0675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7760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392218821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5868334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1361070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116733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7169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1258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1CB96-D0D3-A3A3-3354-35874EA09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18C1C5-8E25-485E-1DDB-6657B02A1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A354-47E7-4A7B-9CA7-0AA6D1696472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96FB42-CE33-908F-D558-55AB458C9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C6B131-8D45-0294-FEC8-97327BCEA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B1A4-AFD6-4D71-B172-1C3C633EE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7933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3946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511914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858494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671778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041341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2491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3737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512154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184278160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80161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9DBC89-C34A-FB20-AAF5-BC17E697F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A354-47E7-4A7B-9CA7-0AA6D1696472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455AA5-E77E-4312-458A-97EE75D72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0E4E6-97D9-0A22-3D87-71E3E5D6F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B1A4-AFD6-4D71-B172-1C3C633EE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8627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51074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055760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496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8492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28162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8444734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08509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548243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341375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271293921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0CBB2-052E-681D-57F7-8BAEF2082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E45B4-9C30-E4F5-1D14-56278AFC2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25B33-6C59-6D69-0B0F-071504330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91237-B621-A4F6-7DE6-E58BB48B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A354-47E7-4A7B-9CA7-0AA6D1696472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0E1BC-887B-82D3-0DDB-8FE9D1DA0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781F6-F102-5FFA-467F-42BA81412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B1A4-AFD6-4D71-B172-1C3C633EE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2839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59974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4274097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55955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364897210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28456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9150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5668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470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294276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5080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53D51-9748-4A9D-434A-B149F4193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7C64D9-68A8-C0BA-87CE-CA6F2BF8E8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8FEF4-0B48-231D-6D4F-F64C7A325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39EF6-7640-95C1-644D-01E16A327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A354-47E7-4A7B-9CA7-0AA6D1696472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D819D-2F8C-4142-B8F1-DDE1B8E54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F7CDF-39B9-E051-A8F9-D178DE415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B1A4-AFD6-4D71-B172-1C3C633EE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3651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709430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5660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47229096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7780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5258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133648016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2663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82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0390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326945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E14656-807B-6830-41FE-37BFA992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20477-8A6E-B00D-9015-CFEF5E898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97F4F-907C-0601-C55A-E0E60784D0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2A354-47E7-4A7B-9CA7-0AA6D1696472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D006C-0E94-1A53-143F-7E8816666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33855-BDC6-75CF-AFD8-2125CDE556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3B1A4-AFD6-4D71-B172-1C3C633EE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4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34649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Динамическая типизация и полиморфизм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158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EFBE3E-0AA8-4505-81BE-05C83D27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dirty="0"/>
              <a:t>Аргументы функции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847679A-3DF8-4F44-9678-CBFC708C6CA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1092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FC0A6-0118-43DB-888D-0A1261CDD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Формы сопоставления аргументов функции</a:t>
            </a:r>
            <a:endParaRPr lang="en-US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5BA335AC-EF91-4833-BA67-5D7A791AB7E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19699" y="3059402"/>
          <a:ext cx="8352602" cy="30966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17886">
                  <a:extLst>
                    <a:ext uri="{9D8B030D-6E8A-4147-A177-3AD203B41FA5}">
                      <a16:colId xmlns:a16="http://schemas.microsoft.com/office/drawing/2014/main" val="2014251565"/>
                    </a:ext>
                  </a:extLst>
                </a:gridCol>
                <a:gridCol w="4134716">
                  <a:extLst>
                    <a:ext uri="{9D8B030D-6E8A-4147-A177-3AD203B41FA5}">
                      <a16:colId xmlns:a16="http://schemas.microsoft.com/office/drawing/2014/main" val="670543373"/>
                    </a:ext>
                  </a:extLst>
                </a:gridCol>
              </a:tblGrid>
              <a:tr h="516107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Jura" pitchFamily="2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Объявление</a:t>
                      </a:r>
                      <a:endParaRPr lang="en-US" sz="1800" dirty="0">
                        <a:latin typeface="Red Hat Mono" panose="02010309040201060303" pitchFamily="49" charset="0"/>
                        <a:ea typeface="Red Hat Mono" panose="02010309040201060303" pitchFamily="49" charset="0"/>
                        <a:cs typeface="Red Hat Mono" panose="02010309040201060303" pitchFamily="49" charset="0"/>
                      </a:endParaRPr>
                    </a:p>
                  </a:txBody>
                  <a:tcPr marL="117297" marR="117297" marT="58648" marB="58648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Jura" pitchFamily="2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Вызов</a:t>
                      </a:r>
                      <a:endParaRPr lang="en-US" sz="1800" dirty="0">
                        <a:latin typeface="Red Hat Mono" panose="02010309040201060303" pitchFamily="49" charset="0"/>
                        <a:ea typeface="Red Hat Mono" panose="02010309040201060303" pitchFamily="49" charset="0"/>
                        <a:cs typeface="Red Hat Mono" panose="02010309040201060303" pitchFamily="49" charset="0"/>
                      </a:endParaRPr>
                    </a:p>
                  </a:txBody>
                  <a:tcPr marL="117297" marR="117297" marT="58648" marB="58648"/>
                </a:tc>
                <a:extLst>
                  <a:ext uri="{0D108BD9-81ED-4DB2-BD59-A6C34878D82A}">
                    <a16:rowId xmlns:a16="http://schemas.microsoft.com/office/drawing/2014/main" val="389534403"/>
                  </a:ext>
                </a:extLst>
              </a:tr>
              <a:tr h="516107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def 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func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(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arg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)</a:t>
                      </a:r>
                    </a:p>
                  </a:txBody>
                  <a:tcPr marL="117297" marR="117297" marT="58648" marB="58648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func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(value)</a:t>
                      </a:r>
                      <a:r>
                        <a:rPr lang="ru-RU" sz="1800" dirty="0">
                          <a:latin typeface="JetBrains Mono" panose="02000009000000000000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, 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func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(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arg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=value)</a:t>
                      </a:r>
                    </a:p>
                  </a:txBody>
                  <a:tcPr marL="117297" marR="117297" marT="58648" marB="58648"/>
                </a:tc>
                <a:extLst>
                  <a:ext uri="{0D108BD9-81ED-4DB2-BD59-A6C34878D82A}">
                    <a16:rowId xmlns:a16="http://schemas.microsoft.com/office/drawing/2014/main" val="641797970"/>
                  </a:ext>
                </a:extLst>
              </a:tr>
              <a:tr h="516107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def 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func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(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arg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 = value)</a:t>
                      </a:r>
                    </a:p>
                  </a:txBody>
                  <a:tcPr marL="117297" marR="117297" marT="58648" marB="58648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func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(), 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func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(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another_value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)</a:t>
                      </a:r>
                    </a:p>
                  </a:txBody>
                  <a:tcPr marL="117297" marR="117297" marT="58648" marB="58648"/>
                </a:tc>
                <a:extLst>
                  <a:ext uri="{0D108BD9-81ED-4DB2-BD59-A6C34878D82A}">
                    <a16:rowId xmlns:a16="http://schemas.microsoft.com/office/drawing/2014/main" val="2495912931"/>
                  </a:ext>
                </a:extLst>
              </a:tr>
              <a:tr h="516107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def 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func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(*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args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)</a:t>
                      </a:r>
                    </a:p>
                  </a:txBody>
                  <a:tcPr marL="117297" marR="117297" marT="58648" marB="58648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func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(*list)</a:t>
                      </a:r>
                    </a:p>
                  </a:txBody>
                  <a:tcPr marL="117297" marR="117297" marT="58648" marB="58648"/>
                </a:tc>
                <a:extLst>
                  <a:ext uri="{0D108BD9-81ED-4DB2-BD59-A6C34878D82A}">
                    <a16:rowId xmlns:a16="http://schemas.microsoft.com/office/drawing/2014/main" val="1418952179"/>
                  </a:ext>
                </a:extLst>
              </a:tr>
              <a:tr h="51610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def 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func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(**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kwargs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)</a:t>
                      </a:r>
                    </a:p>
                  </a:txBody>
                  <a:tcPr marL="117297" marR="117297" marT="58648" marB="58648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func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(**dictionary)</a:t>
                      </a:r>
                    </a:p>
                  </a:txBody>
                  <a:tcPr marL="117297" marR="117297" marT="58648" marB="58648"/>
                </a:tc>
                <a:extLst>
                  <a:ext uri="{0D108BD9-81ED-4DB2-BD59-A6C34878D82A}">
                    <a16:rowId xmlns:a16="http://schemas.microsoft.com/office/drawing/2014/main" val="1293327615"/>
                  </a:ext>
                </a:extLst>
              </a:tr>
              <a:tr h="51610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def 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func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(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arg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, *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args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, **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kwargs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)</a:t>
                      </a:r>
                    </a:p>
                  </a:txBody>
                  <a:tcPr marL="117297" marR="117297" marT="58648" marB="58648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func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(value, *list, **dictionary)</a:t>
                      </a:r>
                    </a:p>
                  </a:txBody>
                  <a:tcPr marL="117297" marR="117297" marT="58648" marB="58648"/>
                </a:tc>
                <a:extLst>
                  <a:ext uri="{0D108BD9-81ED-4DB2-BD59-A6C34878D82A}">
                    <a16:rowId xmlns:a16="http://schemas.microsoft.com/office/drawing/2014/main" val="268623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6182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Аргументы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119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Сортировка списка </a:t>
            </a:r>
            <a:r>
              <a:rPr lang="ru-RU" sz="3600" b="1" dirty="0" err="1">
                <a:latin typeface="+mn-lt"/>
                <a:ea typeface="Jura" pitchFamily="2" charset="0"/>
              </a:rPr>
              <a:t>рандомом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583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Calibri</vt:lpstr>
      <vt:lpstr>Calibri Light</vt:lpstr>
      <vt:lpstr>Fira Sans Medium</vt:lpstr>
      <vt:lpstr>JetBrains Mono</vt:lpstr>
      <vt:lpstr>Jura</vt:lpstr>
      <vt:lpstr>Mulish</vt:lpstr>
      <vt:lpstr>Red Hat Mono</vt:lpstr>
      <vt:lpstr>Office Theme</vt:lpstr>
      <vt:lpstr>01_Welcome</vt:lpstr>
      <vt:lpstr>Динамическая типизация и полиморфизм</vt:lpstr>
      <vt:lpstr>Аргументы функции</vt:lpstr>
      <vt:lpstr>Формы сопоставления аргументов функции</vt:lpstr>
      <vt:lpstr>Аргументы</vt:lpstr>
      <vt:lpstr>Сортировка списка рандомом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Динамическая типизация и полиморфизм</dc:title>
  <dc:creator>Mikita Tsiarentsyeu</dc:creator>
  <cp:lastModifiedBy>Mikita Tsiarentsyeu</cp:lastModifiedBy>
  <cp:revision>1</cp:revision>
  <dcterms:created xsi:type="dcterms:W3CDTF">2023-11-11T08:45:31Z</dcterms:created>
  <dcterms:modified xsi:type="dcterms:W3CDTF">2023-11-11T08:45:51Z</dcterms:modified>
</cp:coreProperties>
</file>