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3" r:id="rId3"/>
    <p:sldId id="755" r:id="rId4"/>
    <p:sldId id="756" r:id="rId5"/>
    <p:sldId id="747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F17F-953C-9F01-369C-9D4FFF579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58AB8-C377-5A81-D655-E6550E478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7C29-F948-8A70-0B98-061EB56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BB33-80A0-55D9-2B06-B6F0BEC8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848D-D0BF-DBF4-7B71-B028A726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8E96-C1A0-A7C7-5918-9B6FF5F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69B2-6EF3-F26F-0BBB-2E9612B22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6A6D-E321-141B-4F8C-6F995514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C0C9-0EC1-AD01-7401-7FF74BC2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D32A-1BE0-8BC6-4CAD-98792282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91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87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33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36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5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25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59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16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83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0309449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14941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6E6A8-C804-BFFA-E778-AD3DD3528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18D67-B430-5905-CBD2-14EB3A63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C8BF-9BDA-3A87-D95A-4675B7BF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6027-9272-65A4-5931-F2F0EB0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AEB0-21CE-8C30-66D0-9D266A19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353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63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15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12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347167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4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62892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02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372190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5593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87500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361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2158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677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5311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82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6935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961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63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570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7557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8636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450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346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4907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604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777-1F69-481E-5FF6-28B42E6F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CD42-B348-C789-7517-54656954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4DAA-F001-FC5C-582F-58A057CC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AE61-93B0-BA43-08B8-10BC5B1D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EFDA-5D8C-8EF6-1033-A3D30647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4382052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8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698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7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2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748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15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804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7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0563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8DE5-4B0E-31A6-49A6-4C3DF042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98FDF-ABBA-DDE2-5913-137FC045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ECFD-3F1B-5414-8273-6E8CD751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4BFFD-77C6-74F3-ECD6-FD22B59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0BDF-7F79-20E3-3ABE-8242F1DB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3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250880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440167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17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54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965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77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5650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9174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388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A551-31F5-B898-44B8-AD4318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1D64-260F-3D4F-8819-EC1A25532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E0A43-D491-7815-7E26-54D0A9919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75A8-0A00-5D0F-DB30-D80620D0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E1C8-AFD1-2CF1-68BF-E10ABA4E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7CC7F-9D4B-1E2C-D6D2-2325393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5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5197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515660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16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3913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40971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374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797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1517189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00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1237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19EC-2655-FA1A-2C59-37928618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9B6F-2CD9-DDDA-47F9-8FF3C415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43262-C948-AA1B-8088-C41FAC9E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65A31-F1D6-4636-22FE-CE727287B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900D5-A0ED-56A7-5B18-1C8A85ACB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4A557-CBEE-C48A-4CFC-3EC04548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30C37-00EC-38F8-6111-F07C627C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5C677-20DA-C2E7-4DB9-C98FF8A4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3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36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9286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51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61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5072646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71387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46550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1008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98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623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1039-FA3C-3AC8-0871-36B099C3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2001E-E63A-D1D5-6F40-5184A74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6BD74-3E60-99BE-C50A-BD32A0BE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6F5A9-EFDB-56A3-DA9B-83E0333B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04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0606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570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9920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093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95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98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6780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8124911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620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87208-FF5D-64A3-F39E-0E59E964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75C6A-E331-F542-6F3C-C1A0A4EF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4EC2B-75CD-69F7-A4AE-45B91625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5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53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58812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5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7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310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631352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1440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120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541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7697177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09F1-4FD2-6BCF-2A81-D0CE59E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5495-8E7A-F002-407E-AA7C1B64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90FA-CA04-B24A-6A2C-B1425407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70668-F193-1AA4-9734-F1E05709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3E27B-A259-EC93-CE1B-618F10ED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289C-5C1B-ED36-0249-ECC3A7C9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48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032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08585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626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9506956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944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08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90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2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9999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2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712A-9835-16FB-3A66-9DDC8AA9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480AF-C0F6-CECD-E6FF-4C6AA47E6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E4022-FFD5-DB58-CD9A-D1A6853EA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08D43-45EA-3AA0-A077-E75C217E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C50DD-9019-0742-371B-DE8C17FB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6DA94-2156-A0F8-D394-FEDDDE04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13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9192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8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3574853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77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16765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9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9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1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498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122D5-036D-C0EE-B842-04E19FA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69A4F-1A55-2F0B-291B-5CE7FE97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2D0F-6C17-74EB-7614-C5237637E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B8FD-4BB0-4DB7-B9F0-71EBD532890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D245-EFBA-8BEE-E279-FA8B257CF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6224-FD00-CAE8-21C8-CF13EC23A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F710-3CAB-4858-8D9C-2D592BA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9186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I: </a:t>
            </a:r>
            <a:r>
              <a:rPr lang="ru-RU" sz="3600" b="1" dirty="0"/>
              <a:t>Рекурсия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7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Сумма цифр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6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 err="1"/>
              <a:t>Бинарный</a:t>
            </a:r>
            <a:r>
              <a:rPr lang="en-US" sz="3600" b="1" dirty="0"/>
              <a:t> </a:t>
            </a:r>
            <a:r>
              <a:rPr lang="en-US" sz="3600" b="1" dirty="0" err="1"/>
              <a:t>поиск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8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Функциональное программирование I: Рекурсия</vt:lpstr>
      <vt:lpstr>Сумма цифр</vt:lpstr>
      <vt:lpstr>Бинарный поиск</vt:lpstr>
      <vt:lpstr>Область видимости (scope)</vt:lpstr>
      <vt:lpstr>Глобальный или локальный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I: Рекурсия</dc:title>
  <dc:creator>Mikita Tsiarentsyeu</dc:creator>
  <cp:lastModifiedBy>Mikita Tsiarentsyeu</cp:lastModifiedBy>
  <cp:revision>1</cp:revision>
  <dcterms:created xsi:type="dcterms:W3CDTF">2023-11-12T08:51:42Z</dcterms:created>
  <dcterms:modified xsi:type="dcterms:W3CDTF">2023-11-12T08:52:11Z</dcterms:modified>
</cp:coreProperties>
</file>