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68" r:id="rId3"/>
    <p:sldId id="779" r:id="rId4"/>
    <p:sldId id="780" r:id="rId5"/>
    <p:sldId id="379" r:id="rId6"/>
    <p:sldId id="380" r:id="rId7"/>
    <p:sldId id="783" r:id="rId8"/>
    <p:sldId id="784" r:id="rId9"/>
    <p:sldId id="781" r:id="rId10"/>
    <p:sldId id="372" r:id="rId11"/>
    <p:sldId id="375" r:id="rId12"/>
    <p:sldId id="785" r:id="rId13"/>
    <p:sldId id="7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08BE91-CD78-4FA7-B1B6-F02F070AAE6E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B3C410F-BE4F-436E-8D22-AC4ACC2812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Классы = «чертежи»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F6532BA-1F23-4BEF-8A2B-165105F8A665}" type="parTrans" cxnId="{BBEAB0CA-6F95-4DAF-AFC5-4D438ECBEBE0}">
      <dgm:prSet/>
      <dgm:spPr/>
      <dgm:t>
        <a:bodyPr/>
        <a:lstStyle/>
        <a:p>
          <a:endParaRPr lang="en-US"/>
        </a:p>
      </dgm:t>
    </dgm:pt>
    <dgm:pt modelId="{E24B445F-409C-415C-A200-68CA1232B031}" type="sibTrans" cxnId="{BBEAB0CA-6F95-4DAF-AFC5-4D438ECBEBE0}">
      <dgm:prSet/>
      <dgm:spPr/>
      <dgm:t>
        <a:bodyPr/>
        <a:lstStyle/>
        <a:p>
          <a:endParaRPr lang="en-US"/>
        </a:p>
      </dgm:t>
    </dgm:pt>
    <dgm:pt modelId="{ADBFB116-26A2-4DAF-BC2A-6AD9DC5786F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Объекты = конкретные реализации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E4E42E0-5D0F-4C3B-96B8-2435E34D3CBC}" type="parTrans" cxnId="{B948F891-38AA-486C-B200-7F15F28167AB}">
      <dgm:prSet/>
      <dgm:spPr/>
      <dgm:t>
        <a:bodyPr/>
        <a:lstStyle/>
        <a:p>
          <a:endParaRPr lang="en-US"/>
        </a:p>
      </dgm:t>
    </dgm:pt>
    <dgm:pt modelId="{EF3B66BB-FE11-4887-85A0-6D740AD16F6C}" type="sibTrans" cxnId="{B948F891-38AA-486C-B200-7F15F28167AB}">
      <dgm:prSet/>
      <dgm:spPr/>
      <dgm:t>
        <a:bodyPr/>
        <a:lstStyle/>
        <a:p>
          <a:endParaRPr lang="en-US"/>
        </a:p>
      </dgm:t>
    </dgm:pt>
    <dgm:pt modelId="{8FC1B8C4-79EA-43A3-9211-3578651AB582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Методы = поведение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33A3C2F-D6DB-47D5-A770-8C5854CF0926}" type="parTrans" cxnId="{6B99838F-8FFB-4FFA-9D74-3640D3AEEABD}">
      <dgm:prSet/>
      <dgm:spPr/>
      <dgm:t>
        <a:bodyPr/>
        <a:lstStyle/>
        <a:p>
          <a:endParaRPr lang="en-US"/>
        </a:p>
      </dgm:t>
    </dgm:pt>
    <dgm:pt modelId="{BD1242EF-E30A-42AB-9272-A01E2B9372A0}" type="sibTrans" cxnId="{6B99838F-8FFB-4FFA-9D74-3640D3AEEABD}">
      <dgm:prSet/>
      <dgm:spPr/>
      <dgm:t>
        <a:bodyPr/>
        <a:lstStyle/>
        <a:p>
          <a:endParaRPr lang="en-US"/>
        </a:p>
      </dgm:t>
    </dgm:pt>
    <dgm:pt modelId="{C0FEE831-E87C-4770-9374-9ECAB3ECF181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Атрибуты = данные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A0CEFB5-CB7D-4809-999E-F6994C039915}" type="parTrans" cxnId="{3EDDF783-80C1-4D01-98F8-0CC57E0EFAD4}">
      <dgm:prSet/>
      <dgm:spPr/>
      <dgm:t>
        <a:bodyPr/>
        <a:lstStyle/>
        <a:p>
          <a:endParaRPr lang="en-US"/>
        </a:p>
      </dgm:t>
    </dgm:pt>
    <dgm:pt modelId="{E581163B-B6B5-4416-AB82-0FFECCAD2620}" type="sibTrans" cxnId="{3EDDF783-80C1-4D01-98F8-0CC57E0EFAD4}">
      <dgm:prSet/>
      <dgm:spPr/>
      <dgm:t>
        <a:bodyPr/>
        <a:lstStyle/>
        <a:p>
          <a:endParaRPr lang="en-US"/>
        </a:p>
      </dgm:t>
    </dgm:pt>
    <dgm:pt modelId="{31C89B00-3150-42D8-B744-0EBD6D935218}" type="pres">
      <dgm:prSet presAssocID="{E508BE91-CD78-4FA7-B1B6-F02F070AAE6E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C190307-B972-47AD-9CFC-0EBA2AAB47E5}" type="pres">
      <dgm:prSet presAssocID="{1B3C410F-BE4F-436E-8D22-AC4ACC2812BC}" presName="Accent1" presStyleCnt="0"/>
      <dgm:spPr/>
    </dgm:pt>
    <dgm:pt modelId="{2DDB8A0C-3E41-4FAE-A023-6E1C8A338D92}" type="pres">
      <dgm:prSet presAssocID="{1B3C410F-BE4F-436E-8D22-AC4ACC2812BC}" presName="Accent" presStyleLbl="node1" presStyleIdx="0" presStyleCnt="4"/>
      <dgm:spPr/>
    </dgm:pt>
    <dgm:pt modelId="{26BB2F58-BFE0-4EBE-A47E-86638DA20A61}" type="pres">
      <dgm:prSet presAssocID="{1B3C410F-BE4F-436E-8D22-AC4ACC2812BC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E9D15D2F-E8A3-4B84-8D0E-F8475EF791C9}" type="pres">
      <dgm:prSet presAssocID="{ADBFB116-26A2-4DAF-BC2A-6AD9DC5786F4}" presName="Accent2" presStyleCnt="0"/>
      <dgm:spPr/>
    </dgm:pt>
    <dgm:pt modelId="{6DCB6B7D-4EC4-4CD4-B32F-6A3EAC2CE2D7}" type="pres">
      <dgm:prSet presAssocID="{ADBFB116-26A2-4DAF-BC2A-6AD9DC5786F4}" presName="Accent" presStyleLbl="node1" presStyleIdx="1" presStyleCnt="4"/>
      <dgm:spPr/>
    </dgm:pt>
    <dgm:pt modelId="{C274E77D-CC46-4F40-AE96-188D5165682B}" type="pres">
      <dgm:prSet presAssocID="{ADBFB116-26A2-4DAF-BC2A-6AD9DC5786F4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AE8A20EF-3FF8-4CFF-990B-5A5464F79EF9}" type="pres">
      <dgm:prSet presAssocID="{C0FEE831-E87C-4770-9374-9ECAB3ECF181}" presName="Accent3" presStyleCnt="0"/>
      <dgm:spPr/>
    </dgm:pt>
    <dgm:pt modelId="{61D8EE0A-2989-49F5-AADB-B1CC43C24573}" type="pres">
      <dgm:prSet presAssocID="{C0FEE831-E87C-4770-9374-9ECAB3ECF181}" presName="Accent" presStyleLbl="node1" presStyleIdx="2" presStyleCnt="4"/>
      <dgm:spPr/>
    </dgm:pt>
    <dgm:pt modelId="{9EF2FF2E-4945-4918-8495-F0FB5A60A3B9}" type="pres">
      <dgm:prSet presAssocID="{C0FEE831-E87C-4770-9374-9ECAB3ECF181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303957EC-144F-4193-921F-34BBD652C92B}" type="pres">
      <dgm:prSet presAssocID="{8FC1B8C4-79EA-43A3-9211-3578651AB582}" presName="Accent4" presStyleCnt="0"/>
      <dgm:spPr/>
    </dgm:pt>
    <dgm:pt modelId="{C0C2D887-E0E4-4857-AE06-4BA6AEF2763D}" type="pres">
      <dgm:prSet presAssocID="{8FC1B8C4-79EA-43A3-9211-3578651AB582}" presName="Accent" presStyleLbl="node1" presStyleIdx="3" presStyleCnt="4"/>
      <dgm:spPr/>
    </dgm:pt>
    <dgm:pt modelId="{FA7D04C6-22A2-4F0B-B66C-204973B3DF33}" type="pres">
      <dgm:prSet presAssocID="{8FC1B8C4-79EA-43A3-9211-3578651AB582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64B7512B-350A-4375-A9F0-150D032CFD88}" type="presOf" srcId="{8FC1B8C4-79EA-43A3-9211-3578651AB582}" destId="{FA7D04C6-22A2-4F0B-B66C-204973B3DF33}" srcOrd="0" destOrd="0" presId="urn:microsoft.com/office/officeart/2009/layout/CircleArrowProcess"/>
    <dgm:cxn modelId="{E8719360-02F1-4A8D-8AB0-4104006167D8}" type="presOf" srcId="{E508BE91-CD78-4FA7-B1B6-F02F070AAE6E}" destId="{31C89B00-3150-42D8-B744-0EBD6D935218}" srcOrd="0" destOrd="0" presId="urn:microsoft.com/office/officeart/2009/layout/CircleArrowProcess"/>
    <dgm:cxn modelId="{3EDDF783-80C1-4D01-98F8-0CC57E0EFAD4}" srcId="{E508BE91-CD78-4FA7-B1B6-F02F070AAE6E}" destId="{C0FEE831-E87C-4770-9374-9ECAB3ECF181}" srcOrd="2" destOrd="0" parTransId="{0A0CEFB5-CB7D-4809-999E-F6994C039915}" sibTransId="{E581163B-B6B5-4416-AB82-0FFECCAD2620}"/>
    <dgm:cxn modelId="{6B99838F-8FFB-4FFA-9D74-3640D3AEEABD}" srcId="{E508BE91-CD78-4FA7-B1B6-F02F070AAE6E}" destId="{8FC1B8C4-79EA-43A3-9211-3578651AB582}" srcOrd="3" destOrd="0" parTransId="{F33A3C2F-D6DB-47D5-A770-8C5854CF0926}" sibTransId="{BD1242EF-E30A-42AB-9272-A01E2B9372A0}"/>
    <dgm:cxn modelId="{B948F891-38AA-486C-B200-7F15F28167AB}" srcId="{E508BE91-CD78-4FA7-B1B6-F02F070AAE6E}" destId="{ADBFB116-26A2-4DAF-BC2A-6AD9DC5786F4}" srcOrd="1" destOrd="0" parTransId="{5E4E42E0-5D0F-4C3B-96B8-2435E34D3CBC}" sibTransId="{EF3B66BB-FE11-4887-85A0-6D740AD16F6C}"/>
    <dgm:cxn modelId="{A113AABD-16F4-4333-99B1-41A281F777C6}" type="presOf" srcId="{1B3C410F-BE4F-436E-8D22-AC4ACC2812BC}" destId="{26BB2F58-BFE0-4EBE-A47E-86638DA20A61}" srcOrd="0" destOrd="0" presId="urn:microsoft.com/office/officeart/2009/layout/CircleArrowProcess"/>
    <dgm:cxn modelId="{BBEAB0CA-6F95-4DAF-AFC5-4D438ECBEBE0}" srcId="{E508BE91-CD78-4FA7-B1B6-F02F070AAE6E}" destId="{1B3C410F-BE4F-436E-8D22-AC4ACC2812BC}" srcOrd="0" destOrd="0" parTransId="{4F6532BA-1F23-4BEF-8A2B-165105F8A665}" sibTransId="{E24B445F-409C-415C-A200-68CA1232B031}"/>
    <dgm:cxn modelId="{60954CE1-1CD2-4DE8-854A-67B912F8AA72}" type="presOf" srcId="{C0FEE831-E87C-4770-9374-9ECAB3ECF181}" destId="{9EF2FF2E-4945-4918-8495-F0FB5A60A3B9}" srcOrd="0" destOrd="0" presId="urn:microsoft.com/office/officeart/2009/layout/CircleArrowProcess"/>
    <dgm:cxn modelId="{AE5C7DEA-22D5-4122-BC87-5A3DF76B8A91}" type="presOf" srcId="{ADBFB116-26A2-4DAF-BC2A-6AD9DC5786F4}" destId="{C274E77D-CC46-4F40-AE96-188D5165682B}" srcOrd="0" destOrd="0" presId="urn:microsoft.com/office/officeart/2009/layout/CircleArrowProcess"/>
    <dgm:cxn modelId="{E28823E6-75EF-4A9F-A1DC-F384854EE585}" type="presParOf" srcId="{31C89B00-3150-42D8-B744-0EBD6D935218}" destId="{6C190307-B972-47AD-9CFC-0EBA2AAB47E5}" srcOrd="0" destOrd="0" presId="urn:microsoft.com/office/officeart/2009/layout/CircleArrowProcess"/>
    <dgm:cxn modelId="{6333673F-8A89-492C-9873-8D72A16D7ED6}" type="presParOf" srcId="{6C190307-B972-47AD-9CFC-0EBA2AAB47E5}" destId="{2DDB8A0C-3E41-4FAE-A023-6E1C8A338D92}" srcOrd="0" destOrd="0" presId="urn:microsoft.com/office/officeart/2009/layout/CircleArrowProcess"/>
    <dgm:cxn modelId="{6253912A-BFFA-422C-9E54-76C39918EF75}" type="presParOf" srcId="{31C89B00-3150-42D8-B744-0EBD6D935218}" destId="{26BB2F58-BFE0-4EBE-A47E-86638DA20A61}" srcOrd="1" destOrd="0" presId="urn:microsoft.com/office/officeart/2009/layout/CircleArrowProcess"/>
    <dgm:cxn modelId="{0DED5231-CC06-4384-BD51-9DAF340F2342}" type="presParOf" srcId="{31C89B00-3150-42D8-B744-0EBD6D935218}" destId="{E9D15D2F-E8A3-4B84-8D0E-F8475EF791C9}" srcOrd="2" destOrd="0" presId="urn:microsoft.com/office/officeart/2009/layout/CircleArrowProcess"/>
    <dgm:cxn modelId="{1FFDD6CE-29E2-4240-8B49-4EB272519B44}" type="presParOf" srcId="{E9D15D2F-E8A3-4B84-8D0E-F8475EF791C9}" destId="{6DCB6B7D-4EC4-4CD4-B32F-6A3EAC2CE2D7}" srcOrd="0" destOrd="0" presId="urn:microsoft.com/office/officeart/2009/layout/CircleArrowProcess"/>
    <dgm:cxn modelId="{62AC2EAC-2D17-4942-BFDA-BFBF669769B3}" type="presParOf" srcId="{31C89B00-3150-42D8-B744-0EBD6D935218}" destId="{C274E77D-CC46-4F40-AE96-188D5165682B}" srcOrd="3" destOrd="0" presId="urn:microsoft.com/office/officeart/2009/layout/CircleArrowProcess"/>
    <dgm:cxn modelId="{B4C68833-396D-437B-B33E-0D5A4D8CD836}" type="presParOf" srcId="{31C89B00-3150-42D8-B744-0EBD6D935218}" destId="{AE8A20EF-3FF8-4CFF-990B-5A5464F79EF9}" srcOrd="4" destOrd="0" presId="urn:microsoft.com/office/officeart/2009/layout/CircleArrowProcess"/>
    <dgm:cxn modelId="{89D5347E-1A8D-40CA-A48D-E02A21B074C5}" type="presParOf" srcId="{AE8A20EF-3FF8-4CFF-990B-5A5464F79EF9}" destId="{61D8EE0A-2989-49F5-AADB-B1CC43C24573}" srcOrd="0" destOrd="0" presId="urn:microsoft.com/office/officeart/2009/layout/CircleArrowProcess"/>
    <dgm:cxn modelId="{981445E0-8FE9-469E-B419-2D205E26F11A}" type="presParOf" srcId="{31C89B00-3150-42D8-B744-0EBD6D935218}" destId="{9EF2FF2E-4945-4918-8495-F0FB5A60A3B9}" srcOrd="5" destOrd="0" presId="urn:microsoft.com/office/officeart/2009/layout/CircleArrowProcess"/>
    <dgm:cxn modelId="{4F589247-6732-49E6-8AFF-F6F4F5900B02}" type="presParOf" srcId="{31C89B00-3150-42D8-B744-0EBD6D935218}" destId="{303957EC-144F-4193-921F-34BBD652C92B}" srcOrd="6" destOrd="0" presId="urn:microsoft.com/office/officeart/2009/layout/CircleArrowProcess"/>
    <dgm:cxn modelId="{C60DE8F3-A93E-4C7D-B60F-D3298ACBB21E}" type="presParOf" srcId="{303957EC-144F-4193-921F-34BBD652C92B}" destId="{C0C2D887-E0E4-4857-AE06-4BA6AEF2763D}" srcOrd="0" destOrd="0" presId="urn:microsoft.com/office/officeart/2009/layout/CircleArrowProcess"/>
    <dgm:cxn modelId="{C2EFB56F-468C-4CFE-BDDB-C8949A60B637}" type="presParOf" srcId="{31C89B00-3150-42D8-B744-0EBD6D935218}" destId="{FA7D04C6-22A2-4F0B-B66C-204973B3DF33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724D4E-5C0B-4AE7-AAC4-B66942E7678D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7962F06-7D9F-400C-8AD8-9F556813ABEB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+mj-lt"/>
              <a:ea typeface="Jura" pitchFamily="2" charset="0"/>
            </a:rPr>
            <a:t>Инкапсуляция</a:t>
          </a:r>
          <a:endParaRPr lang="en-US" dirty="0">
            <a:latin typeface="+mj-lt"/>
            <a:ea typeface="Jura" pitchFamily="2" charset="0"/>
          </a:endParaRPr>
        </a:p>
      </dgm:t>
    </dgm:pt>
    <dgm:pt modelId="{262255E5-D260-453E-B7B5-F3A719E67074}" type="parTrans" cxnId="{9A287483-F469-43FC-9B5B-5F63FE1D7F67}">
      <dgm:prSet/>
      <dgm:spPr/>
      <dgm:t>
        <a:bodyPr/>
        <a:lstStyle/>
        <a:p>
          <a:endParaRPr lang="en-US"/>
        </a:p>
      </dgm:t>
    </dgm:pt>
    <dgm:pt modelId="{EF352A69-A5D2-4446-8C66-AF58747E1E81}" type="sibTrans" cxnId="{9A287483-F469-43FC-9B5B-5F63FE1D7F67}">
      <dgm:prSet/>
      <dgm:spPr/>
      <dgm:t>
        <a:bodyPr/>
        <a:lstStyle/>
        <a:p>
          <a:endParaRPr lang="en-US"/>
        </a:p>
      </dgm:t>
    </dgm:pt>
    <dgm:pt modelId="{CD832AF0-D432-44B7-A5B6-C7F9F40592B1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+mj-lt"/>
              <a:ea typeface="Jura" pitchFamily="2" charset="0"/>
            </a:rPr>
            <a:t>Полиморфизм</a:t>
          </a:r>
          <a:endParaRPr lang="en-US" dirty="0">
            <a:latin typeface="+mj-lt"/>
            <a:ea typeface="Jura" pitchFamily="2" charset="0"/>
          </a:endParaRPr>
        </a:p>
      </dgm:t>
    </dgm:pt>
    <dgm:pt modelId="{0222E322-B942-47BC-B253-A182AE8A1E9D}" type="parTrans" cxnId="{95F0B4E1-2425-45F9-916D-303D9B030FAA}">
      <dgm:prSet/>
      <dgm:spPr/>
      <dgm:t>
        <a:bodyPr/>
        <a:lstStyle/>
        <a:p>
          <a:endParaRPr lang="en-US"/>
        </a:p>
      </dgm:t>
    </dgm:pt>
    <dgm:pt modelId="{A13DF45D-EE53-4572-981E-E60181E7B197}" type="sibTrans" cxnId="{95F0B4E1-2425-45F9-916D-303D9B030FAA}">
      <dgm:prSet/>
      <dgm:spPr/>
      <dgm:t>
        <a:bodyPr/>
        <a:lstStyle/>
        <a:p>
          <a:endParaRPr lang="en-US"/>
        </a:p>
      </dgm:t>
    </dgm:pt>
    <dgm:pt modelId="{46A897E1-A8D8-4295-BC51-37C7A041A74A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+mj-lt"/>
              <a:ea typeface="Jura" pitchFamily="2" charset="0"/>
            </a:rPr>
            <a:t>Наследование</a:t>
          </a:r>
          <a:endParaRPr lang="en-US" dirty="0">
            <a:latin typeface="+mj-lt"/>
            <a:ea typeface="Jura" pitchFamily="2" charset="0"/>
          </a:endParaRPr>
        </a:p>
      </dgm:t>
    </dgm:pt>
    <dgm:pt modelId="{720AAC48-CE9B-49D4-8B87-1F912DA6B539}" type="sibTrans" cxnId="{D453007D-9A9A-41F6-AE9E-9D4FACBD30C1}">
      <dgm:prSet/>
      <dgm:spPr/>
      <dgm:t>
        <a:bodyPr/>
        <a:lstStyle/>
        <a:p>
          <a:endParaRPr lang="en-US"/>
        </a:p>
      </dgm:t>
    </dgm:pt>
    <dgm:pt modelId="{51F697D3-D1FE-44BB-A392-7E6C3C4DDCF4}" type="parTrans" cxnId="{D453007D-9A9A-41F6-AE9E-9D4FACBD30C1}">
      <dgm:prSet/>
      <dgm:spPr/>
      <dgm:t>
        <a:bodyPr/>
        <a:lstStyle/>
        <a:p>
          <a:endParaRPr lang="en-US"/>
        </a:p>
      </dgm:t>
    </dgm:pt>
    <dgm:pt modelId="{CED8308E-7206-495D-900C-9C1B7901A4B5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+mj-lt"/>
              <a:ea typeface="Jura" pitchFamily="2" charset="0"/>
            </a:rPr>
            <a:t>Абстракция</a:t>
          </a:r>
          <a:endParaRPr lang="en-US" dirty="0">
            <a:latin typeface="+mj-lt"/>
            <a:ea typeface="Jura" pitchFamily="2" charset="0"/>
          </a:endParaRPr>
        </a:p>
      </dgm:t>
    </dgm:pt>
    <dgm:pt modelId="{F1915C60-36B9-49F0-AB81-C8E0AAC6005D}" type="parTrans" cxnId="{A1350D6A-C90B-4FD5-BFE4-8F6C58562FB1}">
      <dgm:prSet/>
      <dgm:spPr/>
      <dgm:t>
        <a:bodyPr/>
        <a:lstStyle/>
        <a:p>
          <a:endParaRPr lang="en-US"/>
        </a:p>
      </dgm:t>
    </dgm:pt>
    <dgm:pt modelId="{462EE67D-AEA5-4E80-9A74-99EBB6F12B12}" type="sibTrans" cxnId="{A1350D6A-C90B-4FD5-BFE4-8F6C58562FB1}">
      <dgm:prSet/>
      <dgm:spPr/>
      <dgm:t>
        <a:bodyPr/>
        <a:lstStyle/>
        <a:p>
          <a:endParaRPr lang="en-US"/>
        </a:p>
      </dgm:t>
    </dgm:pt>
    <dgm:pt modelId="{7D7EB277-8862-4E63-8025-740DF5487B0E}" type="pres">
      <dgm:prSet presAssocID="{2B724D4E-5C0B-4AE7-AAC4-B66942E7678D}" presName="root" presStyleCnt="0">
        <dgm:presLayoutVars>
          <dgm:dir/>
          <dgm:resizeHandles val="exact"/>
        </dgm:presLayoutVars>
      </dgm:prSet>
      <dgm:spPr/>
    </dgm:pt>
    <dgm:pt modelId="{042E0083-4A61-47F2-A36C-5E4749A186F5}" type="pres">
      <dgm:prSet presAssocID="{CED8308E-7206-495D-900C-9C1B7901A4B5}" presName="compNode" presStyleCnt="0"/>
      <dgm:spPr/>
    </dgm:pt>
    <dgm:pt modelId="{BC4D4672-0E4F-47B5-A160-0902D71A6518}" type="pres">
      <dgm:prSet presAssocID="{CED8308E-7206-495D-900C-9C1B7901A4B5}" presName="bgRect" presStyleLbl="bgShp" presStyleIdx="0" presStyleCnt="4"/>
      <dgm:spPr/>
    </dgm:pt>
    <dgm:pt modelId="{CDD01B15-2166-4B62-B65D-E10D19CEFA89}" type="pres">
      <dgm:prSet presAssocID="{CED8308E-7206-495D-900C-9C1B7901A4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erture"/>
        </a:ext>
      </dgm:extLst>
    </dgm:pt>
    <dgm:pt modelId="{9DEB7AD9-511D-4427-91B8-55C74909E2AE}" type="pres">
      <dgm:prSet presAssocID="{CED8308E-7206-495D-900C-9C1B7901A4B5}" presName="spaceRect" presStyleCnt="0"/>
      <dgm:spPr/>
    </dgm:pt>
    <dgm:pt modelId="{D5CDCA81-76B1-486A-A778-C67A43B4B904}" type="pres">
      <dgm:prSet presAssocID="{CED8308E-7206-495D-900C-9C1B7901A4B5}" presName="parTx" presStyleLbl="revTx" presStyleIdx="0" presStyleCnt="4">
        <dgm:presLayoutVars>
          <dgm:chMax val="0"/>
          <dgm:chPref val="0"/>
        </dgm:presLayoutVars>
      </dgm:prSet>
      <dgm:spPr/>
    </dgm:pt>
    <dgm:pt modelId="{C97E5CB7-CA17-4F9D-A507-CA080582283D}" type="pres">
      <dgm:prSet presAssocID="{462EE67D-AEA5-4E80-9A74-99EBB6F12B12}" presName="sibTrans" presStyleCnt="0"/>
      <dgm:spPr/>
    </dgm:pt>
    <dgm:pt modelId="{3E570D51-CFAF-414A-B944-771246821D0F}" type="pres">
      <dgm:prSet presAssocID="{A7962F06-7D9F-400C-8AD8-9F556813ABEB}" presName="compNode" presStyleCnt="0"/>
      <dgm:spPr/>
    </dgm:pt>
    <dgm:pt modelId="{4EA78517-BCFC-4588-B1C8-3C0EDFEF19E2}" type="pres">
      <dgm:prSet presAssocID="{A7962F06-7D9F-400C-8AD8-9F556813ABEB}" presName="bgRect" presStyleLbl="bgShp" presStyleIdx="1" presStyleCnt="4"/>
      <dgm:spPr/>
    </dgm:pt>
    <dgm:pt modelId="{4BEAE2FB-9741-4F5E-BF89-F86175A0EAD4}" type="pres">
      <dgm:prSet presAssocID="{A7962F06-7D9F-400C-8AD8-9F556813ABE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EB73F7B2-611A-4B20-8B2D-E39D6F18534B}" type="pres">
      <dgm:prSet presAssocID="{A7962F06-7D9F-400C-8AD8-9F556813ABEB}" presName="spaceRect" presStyleCnt="0"/>
      <dgm:spPr/>
    </dgm:pt>
    <dgm:pt modelId="{C2899D47-84BF-4362-AEA1-AFC9F64CAAD9}" type="pres">
      <dgm:prSet presAssocID="{A7962F06-7D9F-400C-8AD8-9F556813ABEB}" presName="parTx" presStyleLbl="revTx" presStyleIdx="1" presStyleCnt="4">
        <dgm:presLayoutVars>
          <dgm:chMax val="0"/>
          <dgm:chPref val="0"/>
        </dgm:presLayoutVars>
      </dgm:prSet>
      <dgm:spPr/>
    </dgm:pt>
    <dgm:pt modelId="{B88EB77B-15EB-4DE3-9DF9-D6F1003E2237}" type="pres">
      <dgm:prSet presAssocID="{EF352A69-A5D2-4446-8C66-AF58747E1E81}" presName="sibTrans" presStyleCnt="0"/>
      <dgm:spPr/>
    </dgm:pt>
    <dgm:pt modelId="{A0DEB4A0-AD4A-48F7-82FB-4574753BAD26}" type="pres">
      <dgm:prSet presAssocID="{46A897E1-A8D8-4295-BC51-37C7A041A74A}" presName="compNode" presStyleCnt="0"/>
      <dgm:spPr/>
    </dgm:pt>
    <dgm:pt modelId="{DADABF42-0831-4B0D-ADB9-F59AFF9543F0}" type="pres">
      <dgm:prSet presAssocID="{46A897E1-A8D8-4295-BC51-37C7A041A74A}" presName="bgRect" presStyleLbl="bgShp" presStyleIdx="2" presStyleCnt="4"/>
      <dgm:spPr/>
    </dgm:pt>
    <dgm:pt modelId="{44C3D0AD-E791-4E9E-A2BE-079129E637DF}" type="pres">
      <dgm:prSet presAssocID="{46A897E1-A8D8-4295-BC51-37C7A041A74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mboo"/>
        </a:ext>
      </dgm:extLst>
    </dgm:pt>
    <dgm:pt modelId="{743D6CF9-1044-48C9-9CEB-16E2C11694F3}" type="pres">
      <dgm:prSet presAssocID="{46A897E1-A8D8-4295-BC51-37C7A041A74A}" presName="spaceRect" presStyleCnt="0"/>
      <dgm:spPr/>
    </dgm:pt>
    <dgm:pt modelId="{9FF46BFF-9177-45CB-AB2C-24C9DD194342}" type="pres">
      <dgm:prSet presAssocID="{46A897E1-A8D8-4295-BC51-37C7A041A74A}" presName="parTx" presStyleLbl="revTx" presStyleIdx="2" presStyleCnt="4">
        <dgm:presLayoutVars>
          <dgm:chMax val="0"/>
          <dgm:chPref val="0"/>
        </dgm:presLayoutVars>
      </dgm:prSet>
      <dgm:spPr/>
    </dgm:pt>
    <dgm:pt modelId="{0FB2FF11-AA99-492E-92E5-F29AF2B1723F}" type="pres">
      <dgm:prSet presAssocID="{720AAC48-CE9B-49D4-8B87-1F912DA6B539}" presName="sibTrans" presStyleCnt="0"/>
      <dgm:spPr/>
    </dgm:pt>
    <dgm:pt modelId="{350BD4F6-F611-4A9A-B372-C8376B3BEDE7}" type="pres">
      <dgm:prSet presAssocID="{CD832AF0-D432-44B7-A5B6-C7F9F40592B1}" presName="compNode" presStyleCnt="0"/>
      <dgm:spPr/>
    </dgm:pt>
    <dgm:pt modelId="{33B5989D-03A8-4D5B-A299-BEE7CB68B2AA}" type="pres">
      <dgm:prSet presAssocID="{CD832AF0-D432-44B7-A5B6-C7F9F40592B1}" presName="bgRect" presStyleLbl="bgShp" presStyleIdx="3" presStyleCnt="4"/>
      <dgm:spPr/>
    </dgm:pt>
    <dgm:pt modelId="{B179006A-7770-4F17-8B57-67806374AADE}" type="pres">
      <dgm:prSet presAssocID="{CD832AF0-D432-44B7-A5B6-C7F9F40592B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37F8332C-1250-47D4-8766-C13D34822881}" type="pres">
      <dgm:prSet presAssocID="{CD832AF0-D432-44B7-A5B6-C7F9F40592B1}" presName="spaceRect" presStyleCnt="0"/>
      <dgm:spPr/>
    </dgm:pt>
    <dgm:pt modelId="{82B4BEB0-472B-4B59-A0CD-0C999B6AA9BC}" type="pres">
      <dgm:prSet presAssocID="{CD832AF0-D432-44B7-A5B6-C7F9F40592B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3EFA503-9C8C-4CD2-8CA8-431B48D47CB8}" type="presOf" srcId="{2B724D4E-5C0B-4AE7-AAC4-B66942E7678D}" destId="{7D7EB277-8862-4E63-8025-740DF5487B0E}" srcOrd="0" destOrd="0" presId="urn:microsoft.com/office/officeart/2018/2/layout/IconVerticalSolidList"/>
    <dgm:cxn modelId="{6924ED0A-0177-40E1-BC14-57C6E2549A3E}" type="presOf" srcId="{CD832AF0-D432-44B7-A5B6-C7F9F40592B1}" destId="{82B4BEB0-472B-4B59-A0CD-0C999B6AA9BC}" srcOrd="0" destOrd="0" presId="urn:microsoft.com/office/officeart/2018/2/layout/IconVerticalSolidList"/>
    <dgm:cxn modelId="{FA8BE111-05DC-4808-B673-9E6DE0F74EC8}" type="presOf" srcId="{CED8308E-7206-495D-900C-9C1B7901A4B5}" destId="{D5CDCA81-76B1-486A-A778-C67A43B4B904}" srcOrd="0" destOrd="0" presId="urn:microsoft.com/office/officeart/2018/2/layout/IconVerticalSolidList"/>
    <dgm:cxn modelId="{25298717-3704-41C3-B1DA-29F2C4825AED}" type="presOf" srcId="{A7962F06-7D9F-400C-8AD8-9F556813ABEB}" destId="{C2899D47-84BF-4362-AEA1-AFC9F64CAAD9}" srcOrd="0" destOrd="0" presId="urn:microsoft.com/office/officeart/2018/2/layout/IconVerticalSolidList"/>
    <dgm:cxn modelId="{A1350D6A-C90B-4FD5-BFE4-8F6C58562FB1}" srcId="{2B724D4E-5C0B-4AE7-AAC4-B66942E7678D}" destId="{CED8308E-7206-495D-900C-9C1B7901A4B5}" srcOrd="0" destOrd="0" parTransId="{F1915C60-36B9-49F0-AB81-C8E0AAC6005D}" sibTransId="{462EE67D-AEA5-4E80-9A74-99EBB6F12B12}"/>
    <dgm:cxn modelId="{D453007D-9A9A-41F6-AE9E-9D4FACBD30C1}" srcId="{2B724D4E-5C0B-4AE7-AAC4-B66942E7678D}" destId="{46A897E1-A8D8-4295-BC51-37C7A041A74A}" srcOrd="2" destOrd="0" parTransId="{51F697D3-D1FE-44BB-A392-7E6C3C4DDCF4}" sibTransId="{720AAC48-CE9B-49D4-8B87-1F912DA6B539}"/>
    <dgm:cxn modelId="{9A287483-F469-43FC-9B5B-5F63FE1D7F67}" srcId="{2B724D4E-5C0B-4AE7-AAC4-B66942E7678D}" destId="{A7962F06-7D9F-400C-8AD8-9F556813ABEB}" srcOrd="1" destOrd="0" parTransId="{262255E5-D260-453E-B7B5-F3A719E67074}" sibTransId="{EF352A69-A5D2-4446-8C66-AF58747E1E81}"/>
    <dgm:cxn modelId="{95F0B4E1-2425-45F9-916D-303D9B030FAA}" srcId="{2B724D4E-5C0B-4AE7-AAC4-B66942E7678D}" destId="{CD832AF0-D432-44B7-A5B6-C7F9F40592B1}" srcOrd="3" destOrd="0" parTransId="{0222E322-B942-47BC-B253-A182AE8A1E9D}" sibTransId="{A13DF45D-EE53-4572-981E-E60181E7B197}"/>
    <dgm:cxn modelId="{27556BE6-0DFD-4161-A506-8408EE7C7CF3}" type="presOf" srcId="{46A897E1-A8D8-4295-BC51-37C7A041A74A}" destId="{9FF46BFF-9177-45CB-AB2C-24C9DD194342}" srcOrd="0" destOrd="0" presId="urn:microsoft.com/office/officeart/2018/2/layout/IconVerticalSolidList"/>
    <dgm:cxn modelId="{057821C7-2EBC-4E32-867C-91AC80E88F24}" type="presParOf" srcId="{7D7EB277-8862-4E63-8025-740DF5487B0E}" destId="{042E0083-4A61-47F2-A36C-5E4749A186F5}" srcOrd="0" destOrd="0" presId="urn:microsoft.com/office/officeart/2018/2/layout/IconVerticalSolidList"/>
    <dgm:cxn modelId="{7EE3D9A7-8A9E-42F6-B0E5-FB5AA4672BC5}" type="presParOf" srcId="{042E0083-4A61-47F2-A36C-5E4749A186F5}" destId="{BC4D4672-0E4F-47B5-A160-0902D71A6518}" srcOrd="0" destOrd="0" presId="urn:microsoft.com/office/officeart/2018/2/layout/IconVerticalSolidList"/>
    <dgm:cxn modelId="{87531BF3-A522-43B6-BE0E-3E1268D21AA4}" type="presParOf" srcId="{042E0083-4A61-47F2-A36C-5E4749A186F5}" destId="{CDD01B15-2166-4B62-B65D-E10D19CEFA89}" srcOrd="1" destOrd="0" presId="urn:microsoft.com/office/officeart/2018/2/layout/IconVerticalSolidList"/>
    <dgm:cxn modelId="{473E58A7-D2FC-4B54-A261-1294EAF74420}" type="presParOf" srcId="{042E0083-4A61-47F2-A36C-5E4749A186F5}" destId="{9DEB7AD9-511D-4427-91B8-55C74909E2AE}" srcOrd="2" destOrd="0" presId="urn:microsoft.com/office/officeart/2018/2/layout/IconVerticalSolidList"/>
    <dgm:cxn modelId="{E22D8771-E727-4AB0-ADE1-27384227FE98}" type="presParOf" srcId="{042E0083-4A61-47F2-A36C-5E4749A186F5}" destId="{D5CDCA81-76B1-486A-A778-C67A43B4B904}" srcOrd="3" destOrd="0" presId="urn:microsoft.com/office/officeart/2018/2/layout/IconVerticalSolidList"/>
    <dgm:cxn modelId="{48DB9CF8-B081-4C1F-90E7-889DEFFC371B}" type="presParOf" srcId="{7D7EB277-8862-4E63-8025-740DF5487B0E}" destId="{C97E5CB7-CA17-4F9D-A507-CA080582283D}" srcOrd="1" destOrd="0" presId="urn:microsoft.com/office/officeart/2018/2/layout/IconVerticalSolidList"/>
    <dgm:cxn modelId="{CC49CEEB-00D6-474F-B777-F6FAE7283036}" type="presParOf" srcId="{7D7EB277-8862-4E63-8025-740DF5487B0E}" destId="{3E570D51-CFAF-414A-B944-771246821D0F}" srcOrd="2" destOrd="0" presId="urn:microsoft.com/office/officeart/2018/2/layout/IconVerticalSolidList"/>
    <dgm:cxn modelId="{258F4E4F-E5CF-4423-BA3F-6E19DCBFE384}" type="presParOf" srcId="{3E570D51-CFAF-414A-B944-771246821D0F}" destId="{4EA78517-BCFC-4588-B1C8-3C0EDFEF19E2}" srcOrd="0" destOrd="0" presId="urn:microsoft.com/office/officeart/2018/2/layout/IconVerticalSolidList"/>
    <dgm:cxn modelId="{09632BB7-DF2F-480D-860F-D6E3A51F3BCD}" type="presParOf" srcId="{3E570D51-CFAF-414A-B944-771246821D0F}" destId="{4BEAE2FB-9741-4F5E-BF89-F86175A0EAD4}" srcOrd="1" destOrd="0" presId="urn:microsoft.com/office/officeart/2018/2/layout/IconVerticalSolidList"/>
    <dgm:cxn modelId="{075873D2-8DC9-4EA5-8F6C-C3C103FCD51B}" type="presParOf" srcId="{3E570D51-CFAF-414A-B944-771246821D0F}" destId="{EB73F7B2-611A-4B20-8B2D-E39D6F18534B}" srcOrd="2" destOrd="0" presId="urn:microsoft.com/office/officeart/2018/2/layout/IconVerticalSolidList"/>
    <dgm:cxn modelId="{F76C9913-3CD8-4109-B257-0349D3CD6FE2}" type="presParOf" srcId="{3E570D51-CFAF-414A-B944-771246821D0F}" destId="{C2899D47-84BF-4362-AEA1-AFC9F64CAAD9}" srcOrd="3" destOrd="0" presId="urn:microsoft.com/office/officeart/2018/2/layout/IconVerticalSolidList"/>
    <dgm:cxn modelId="{16AAAE83-889C-4D6D-9441-F1FAECD19074}" type="presParOf" srcId="{7D7EB277-8862-4E63-8025-740DF5487B0E}" destId="{B88EB77B-15EB-4DE3-9DF9-D6F1003E2237}" srcOrd="3" destOrd="0" presId="urn:microsoft.com/office/officeart/2018/2/layout/IconVerticalSolidList"/>
    <dgm:cxn modelId="{0703D9D3-BAF1-4993-B6E9-6CCB3F34C70D}" type="presParOf" srcId="{7D7EB277-8862-4E63-8025-740DF5487B0E}" destId="{A0DEB4A0-AD4A-48F7-82FB-4574753BAD26}" srcOrd="4" destOrd="0" presId="urn:microsoft.com/office/officeart/2018/2/layout/IconVerticalSolidList"/>
    <dgm:cxn modelId="{389204B5-A2D2-4239-A50D-CFEAF2A2C6B2}" type="presParOf" srcId="{A0DEB4A0-AD4A-48F7-82FB-4574753BAD26}" destId="{DADABF42-0831-4B0D-ADB9-F59AFF9543F0}" srcOrd="0" destOrd="0" presId="urn:microsoft.com/office/officeart/2018/2/layout/IconVerticalSolidList"/>
    <dgm:cxn modelId="{26011800-D827-4AA5-A3B1-42C1A3B12A46}" type="presParOf" srcId="{A0DEB4A0-AD4A-48F7-82FB-4574753BAD26}" destId="{44C3D0AD-E791-4E9E-A2BE-079129E637DF}" srcOrd="1" destOrd="0" presId="urn:microsoft.com/office/officeart/2018/2/layout/IconVerticalSolidList"/>
    <dgm:cxn modelId="{7DC5F0FF-04A7-4347-A6AE-B2F3831D435B}" type="presParOf" srcId="{A0DEB4A0-AD4A-48F7-82FB-4574753BAD26}" destId="{743D6CF9-1044-48C9-9CEB-16E2C11694F3}" srcOrd="2" destOrd="0" presId="urn:microsoft.com/office/officeart/2018/2/layout/IconVerticalSolidList"/>
    <dgm:cxn modelId="{5B0F912B-110A-41CA-9119-FE79A54F6134}" type="presParOf" srcId="{A0DEB4A0-AD4A-48F7-82FB-4574753BAD26}" destId="{9FF46BFF-9177-45CB-AB2C-24C9DD194342}" srcOrd="3" destOrd="0" presId="urn:microsoft.com/office/officeart/2018/2/layout/IconVerticalSolidList"/>
    <dgm:cxn modelId="{D8F48241-2F5E-4160-9741-7EB9A880C6FF}" type="presParOf" srcId="{7D7EB277-8862-4E63-8025-740DF5487B0E}" destId="{0FB2FF11-AA99-492E-92E5-F29AF2B1723F}" srcOrd="5" destOrd="0" presId="urn:microsoft.com/office/officeart/2018/2/layout/IconVerticalSolidList"/>
    <dgm:cxn modelId="{D169476C-D8B8-498E-A8F7-BBCACF1570D3}" type="presParOf" srcId="{7D7EB277-8862-4E63-8025-740DF5487B0E}" destId="{350BD4F6-F611-4A9A-B372-C8376B3BEDE7}" srcOrd="6" destOrd="0" presId="urn:microsoft.com/office/officeart/2018/2/layout/IconVerticalSolidList"/>
    <dgm:cxn modelId="{4748512E-B5C5-432E-8383-810E09E9FE3A}" type="presParOf" srcId="{350BD4F6-F611-4A9A-B372-C8376B3BEDE7}" destId="{33B5989D-03A8-4D5B-A299-BEE7CB68B2AA}" srcOrd="0" destOrd="0" presId="urn:microsoft.com/office/officeart/2018/2/layout/IconVerticalSolidList"/>
    <dgm:cxn modelId="{F068CB29-C417-42A0-A872-D9D9E6D3DB9D}" type="presParOf" srcId="{350BD4F6-F611-4A9A-B372-C8376B3BEDE7}" destId="{B179006A-7770-4F17-8B57-67806374AADE}" srcOrd="1" destOrd="0" presId="urn:microsoft.com/office/officeart/2018/2/layout/IconVerticalSolidList"/>
    <dgm:cxn modelId="{33CB9190-950E-4C06-A9BC-AFE7942BCF04}" type="presParOf" srcId="{350BD4F6-F611-4A9A-B372-C8376B3BEDE7}" destId="{37F8332C-1250-47D4-8766-C13D34822881}" srcOrd="2" destOrd="0" presId="urn:microsoft.com/office/officeart/2018/2/layout/IconVerticalSolidList"/>
    <dgm:cxn modelId="{22A56F9F-4D80-4B9F-BB51-346FF59487CF}" type="presParOf" srcId="{350BD4F6-F611-4A9A-B372-C8376B3BEDE7}" destId="{82B4BEB0-472B-4B59-A0CD-0C999B6AA9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B8A0C-3E41-4FAE-A023-6E1C8A338D92}">
      <dsp:nvSpPr>
        <dsp:cNvPr id="0" name=""/>
        <dsp:cNvSpPr/>
      </dsp:nvSpPr>
      <dsp:spPr>
        <a:xfrm>
          <a:off x="2702747" y="0"/>
          <a:ext cx="2011246" cy="201145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B2F58-BFE0-4EBE-A47E-86638DA20A61}">
      <dsp:nvSpPr>
        <dsp:cNvPr id="0" name=""/>
        <dsp:cNvSpPr/>
      </dsp:nvSpPr>
      <dsp:spPr>
        <a:xfrm>
          <a:off x="3146799" y="728090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Классы = «чертежи»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3146799" y="728090"/>
        <a:ext cx="1122389" cy="561136"/>
      </dsp:txXfrm>
    </dsp:sp>
    <dsp:sp modelId="{6DCB6B7D-4EC4-4CD4-B32F-6A3EAC2CE2D7}">
      <dsp:nvSpPr>
        <dsp:cNvPr id="0" name=""/>
        <dsp:cNvSpPr/>
      </dsp:nvSpPr>
      <dsp:spPr>
        <a:xfrm>
          <a:off x="2144005" y="1155877"/>
          <a:ext cx="2011246" cy="201145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5">
            <a:hueOff val="-120004"/>
            <a:satOff val="-574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4E77D-CC46-4F40-AE96-188D5165682B}">
      <dsp:nvSpPr>
        <dsp:cNvPr id="0" name=""/>
        <dsp:cNvSpPr/>
      </dsp:nvSpPr>
      <dsp:spPr>
        <a:xfrm>
          <a:off x="2585793" y="1886102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Объекты = конкретные реализации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2585793" y="1886102"/>
        <a:ext cx="1122389" cy="561136"/>
      </dsp:txXfrm>
    </dsp:sp>
    <dsp:sp modelId="{61D8EE0A-2989-49F5-AADB-B1CC43C24573}">
      <dsp:nvSpPr>
        <dsp:cNvPr id="0" name=""/>
        <dsp:cNvSpPr/>
      </dsp:nvSpPr>
      <dsp:spPr>
        <a:xfrm>
          <a:off x="2702747" y="2316022"/>
          <a:ext cx="2011246" cy="2011451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5">
            <a:hueOff val="-240007"/>
            <a:satOff val="-11497"/>
            <a:lumOff val="-94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2FF2E-4945-4918-8495-F0FB5A60A3B9}">
      <dsp:nvSpPr>
        <dsp:cNvPr id="0" name=""/>
        <dsp:cNvSpPr/>
      </dsp:nvSpPr>
      <dsp:spPr>
        <a:xfrm>
          <a:off x="3146799" y="3044113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Атрибуты = данные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3146799" y="3044113"/>
        <a:ext cx="1122389" cy="561136"/>
      </dsp:txXfrm>
    </dsp:sp>
    <dsp:sp modelId="{C0C2D887-E0E4-4857-AE06-4BA6AEF2763D}">
      <dsp:nvSpPr>
        <dsp:cNvPr id="0" name=""/>
        <dsp:cNvSpPr/>
      </dsp:nvSpPr>
      <dsp:spPr>
        <a:xfrm>
          <a:off x="2287369" y="3605250"/>
          <a:ext cx="1727914" cy="1728749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5">
            <a:hueOff val="-360011"/>
            <a:satOff val="-17245"/>
            <a:lumOff val="-141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D04C6-22A2-4F0B-B66C-204973B3DF33}">
      <dsp:nvSpPr>
        <dsp:cNvPr id="0" name=""/>
        <dsp:cNvSpPr/>
      </dsp:nvSpPr>
      <dsp:spPr>
        <a:xfrm>
          <a:off x="2585793" y="4202125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Методы = поведение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2585793" y="4202125"/>
        <a:ext cx="1122389" cy="5611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4D4672-0E4F-47B5-A160-0902D71A6518}">
      <dsp:nvSpPr>
        <dsp:cNvPr id="0" name=""/>
        <dsp:cNvSpPr/>
      </dsp:nvSpPr>
      <dsp:spPr>
        <a:xfrm>
          <a:off x="0" y="2213"/>
          <a:ext cx="6858000" cy="11220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01B15-2166-4B62-B65D-E10D19CEFA89}">
      <dsp:nvSpPr>
        <dsp:cNvPr id="0" name=""/>
        <dsp:cNvSpPr/>
      </dsp:nvSpPr>
      <dsp:spPr>
        <a:xfrm>
          <a:off x="339409" y="254667"/>
          <a:ext cx="617108" cy="6171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DCA81-76B1-486A-A778-C67A43B4B904}">
      <dsp:nvSpPr>
        <dsp:cNvPr id="0" name=""/>
        <dsp:cNvSpPr/>
      </dsp:nvSpPr>
      <dsp:spPr>
        <a:xfrm>
          <a:off x="1295927" y="2213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+mj-lt"/>
              <a:ea typeface="Jura" pitchFamily="2" charset="0"/>
            </a:rPr>
            <a:t>Абстракция</a:t>
          </a:r>
          <a:endParaRPr lang="en-US" sz="2200" kern="1200" dirty="0">
            <a:latin typeface="+mj-lt"/>
            <a:ea typeface="Jura" pitchFamily="2" charset="0"/>
          </a:endParaRPr>
        </a:p>
      </dsp:txBody>
      <dsp:txXfrm>
        <a:off x="1295927" y="2213"/>
        <a:ext cx="5562072" cy="1122015"/>
      </dsp:txXfrm>
    </dsp:sp>
    <dsp:sp modelId="{4EA78517-BCFC-4588-B1C8-3C0EDFEF19E2}">
      <dsp:nvSpPr>
        <dsp:cNvPr id="0" name=""/>
        <dsp:cNvSpPr/>
      </dsp:nvSpPr>
      <dsp:spPr>
        <a:xfrm>
          <a:off x="0" y="1404732"/>
          <a:ext cx="6858000" cy="11220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AE2FB-9741-4F5E-BF89-F86175A0EAD4}">
      <dsp:nvSpPr>
        <dsp:cNvPr id="0" name=""/>
        <dsp:cNvSpPr/>
      </dsp:nvSpPr>
      <dsp:spPr>
        <a:xfrm>
          <a:off x="339409" y="1657186"/>
          <a:ext cx="617108" cy="6171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99D47-84BF-4362-AEA1-AFC9F64CAAD9}">
      <dsp:nvSpPr>
        <dsp:cNvPr id="0" name=""/>
        <dsp:cNvSpPr/>
      </dsp:nvSpPr>
      <dsp:spPr>
        <a:xfrm>
          <a:off x="1295927" y="1404732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+mj-lt"/>
              <a:ea typeface="Jura" pitchFamily="2" charset="0"/>
            </a:rPr>
            <a:t>Инкапсуляция</a:t>
          </a:r>
          <a:endParaRPr lang="en-US" sz="2200" kern="1200" dirty="0">
            <a:latin typeface="+mj-lt"/>
            <a:ea typeface="Jura" pitchFamily="2" charset="0"/>
          </a:endParaRPr>
        </a:p>
      </dsp:txBody>
      <dsp:txXfrm>
        <a:off x="1295927" y="1404732"/>
        <a:ext cx="5562072" cy="1122015"/>
      </dsp:txXfrm>
    </dsp:sp>
    <dsp:sp modelId="{DADABF42-0831-4B0D-ADB9-F59AFF9543F0}">
      <dsp:nvSpPr>
        <dsp:cNvPr id="0" name=""/>
        <dsp:cNvSpPr/>
      </dsp:nvSpPr>
      <dsp:spPr>
        <a:xfrm>
          <a:off x="0" y="2807251"/>
          <a:ext cx="6858000" cy="11220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3D0AD-E791-4E9E-A2BE-079129E637DF}">
      <dsp:nvSpPr>
        <dsp:cNvPr id="0" name=""/>
        <dsp:cNvSpPr/>
      </dsp:nvSpPr>
      <dsp:spPr>
        <a:xfrm>
          <a:off x="339409" y="3059705"/>
          <a:ext cx="617108" cy="6171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46BFF-9177-45CB-AB2C-24C9DD194342}">
      <dsp:nvSpPr>
        <dsp:cNvPr id="0" name=""/>
        <dsp:cNvSpPr/>
      </dsp:nvSpPr>
      <dsp:spPr>
        <a:xfrm>
          <a:off x="1295927" y="2807251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+mj-lt"/>
              <a:ea typeface="Jura" pitchFamily="2" charset="0"/>
            </a:rPr>
            <a:t>Наследование</a:t>
          </a:r>
          <a:endParaRPr lang="en-US" sz="2200" kern="1200" dirty="0">
            <a:latin typeface="+mj-lt"/>
            <a:ea typeface="Jura" pitchFamily="2" charset="0"/>
          </a:endParaRPr>
        </a:p>
      </dsp:txBody>
      <dsp:txXfrm>
        <a:off x="1295927" y="2807251"/>
        <a:ext cx="5562072" cy="1122015"/>
      </dsp:txXfrm>
    </dsp:sp>
    <dsp:sp modelId="{33B5989D-03A8-4D5B-A299-BEE7CB68B2AA}">
      <dsp:nvSpPr>
        <dsp:cNvPr id="0" name=""/>
        <dsp:cNvSpPr/>
      </dsp:nvSpPr>
      <dsp:spPr>
        <a:xfrm>
          <a:off x="0" y="4209770"/>
          <a:ext cx="6858000" cy="11220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79006A-7770-4F17-8B57-67806374AADE}">
      <dsp:nvSpPr>
        <dsp:cNvPr id="0" name=""/>
        <dsp:cNvSpPr/>
      </dsp:nvSpPr>
      <dsp:spPr>
        <a:xfrm>
          <a:off x="339409" y="4462224"/>
          <a:ext cx="617108" cy="6171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4BEB0-472B-4B59-A0CD-0C999B6AA9BC}">
      <dsp:nvSpPr>
        <dsp:cNvPr id="0" name=""/>
        <dsp:cNvSpPr/>
      </dsp:nvSpPr>
      <dsp:spPr>
        <a:xfrm>
          <a:off x="1295927" y="4209770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+mj-lt"/>
              <a:ea typeface="Jura" pitchFamily="2" charset="0"/>
            </a:rPr>
            <a:t>Полиморфизм</a:t>
          </a:r>
          <a:endParaRPr lang="en-US" sz="2200" kern="1200" dirty="0">
            <a:latin typeface="+mj-lt"/>
            <a:ea typeface="Jura" pitchFamily="2" charset="0"/>
          </a:endParaRPr>
        </a:p>
      </dsp:txBody>
      <dsp:txXfrm>
        <a:off x="1295927" y="4209770"/>
        <a:ext cx="5562072" cy="1122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D2E1C-9C53-CC95-B800-09BE9F9A0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70CE4-75E6-A996-DFC2-92FF616A8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FD504-A73B-B2FD-5BC8-C3B046C3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4FD1-A606-43E3-BC27-50DA58F3914A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27326-0837-D396-D331-18144BC8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1065D-6B7C-411F-4257-E2AD94F9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FF5B-5ECB-4F40-A876-07501F908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2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5B33-40B8-D953-B0F1-DD642076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E2D82-A2B9-CBF7-87C5-0A972C7F5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DF18C-2054-3D60-844C-9CE0F449A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4FD1-A606-43E3-BC27-50DA58F3914A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0DCE9-7A18-96FB-E1E0-3D0BF36B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8EB58-C4F5-F35D-0AE9-5D6ED339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FF5B-5ECB-4F40-A876-07501F908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3972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332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389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90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8656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886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986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981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841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377094670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726890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78CB33-A250-DD65-1B69-B0783D048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984A8-F8FC-BCE7-8EEA-A63CFA739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96433-EC54-64CC-D9B5-5BEB21597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4FD1-A606-43E3-BC27-50DA58F3914A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4C545-EDAB-2AAA-3215-C47A1733D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7CD20-2CF4-0274-F199-89E8C60B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FF5B-5ECB-4F40-A876-07501F908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5848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562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862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891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28389783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792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152981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39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3343323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649968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0889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63433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378207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721868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1270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24238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4407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93580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18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1879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99953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91637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90611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14906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16283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63237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07FB-FA90-6A17-87EA-8A5EEC14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3CD60-3979-9B97-80FE-153A9D97E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3257F-7A88-5F09-BC9A-E3B7F4A6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4FD1-A606-43E3-BC27-50DA58F3914A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90FD5-EC3D-9949-0E02-0C6D2143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4C21C-7835-AF5E-7CDD-C22B62ECB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FF5B-5ECB-4F40-A876-07501F908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262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12815252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142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38099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519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98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45634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345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96677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260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67875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E11F-E68D-A364-40D8-616A3BB2F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68D84-5F21-70AC-CA36-CF6F713CC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95F12-5696-D50D-5716-909714C9B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4FD1-A606-43E3-BC27-50DA58F3914A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7E8E5-2C5C-8ACD-7A7F-08817F3E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E7115-8E74-0D9C-A0E9-311B1CE0C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FF5B-5ECB-4F40-A876-07501F908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343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97650963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92958329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798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3087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31905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355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646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12884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92512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19430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3DDB8-DA18-70A9-BB32-1A114C10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1CBF0-AC44-6904-893A-3924982EE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67256-2C0D-299F-2AD6-36907D394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403E1-AEFC-DF34-5A2B-3D7D79ADE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4FD1-A606-43E3-BC27-50DA58F3914A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B6EA1-262B-A92A-3FEC-AA55FBA1E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6334D-BB99-5BA9-0676-293992E4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FF5B-5ECB-4F40-A876-07501F908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149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58628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19888644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463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9377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583462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68212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02626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27863842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559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97546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37AD0-272D-4716-6624-292716DF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46462-5CA1-E8C4-5B88-6EA9FF9F4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ED9B1-E846-0C73-A466-1BB6837F6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BE57F-D07F-8CD5-D3DF-FAD5790C2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FACF2-FA19-F420-EF8F-BB8AE42BC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7444E9-3928-FCBC-2F6B-AFA1569FE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4FD1-A606-43E3-BC27-50DA58F3914A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726D01-775E-4318-D5EA-DD393B27B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F113EF-AD29-0A39-7A66-F228670C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FF5B-5ECB-4F40-A876-07501F908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107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469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52466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361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381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01248216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069273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52311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801788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863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4840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A704-8016-C153-82E6-CF8D55E62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69AAA-1C9E-2DA4-F453-0C849480A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4FD1-A606-43E3-BC27-50DA58F3914A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F3C71-CA98-9D70-7D54-87CB62D9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4F3F4-5EA6-701A-EAF9-F9C0E2E0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FF5B-5ECB-4F40-A876-07501F908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9656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0943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17629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61433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81900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10778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728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27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92140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7817601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59000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C22A0D-88BD-C587-303C-AA6124D90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4FD1-A606-43E3-BC27-50DA58F3914A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128325-21B4-72D9-7945-D25ACB462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B9EDE-3166-46F3-4D81-FFD98FE9E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FF5B-5ECB-4F40-A876-07501F908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0430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32296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342665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776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953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02127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0454690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05925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18276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57001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404651393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804E-F38E-ABD8-D38C-BF278543C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82512-CE6C-6448-0065-33D076E4A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D2324-C961-4ADB-1F18-39DB14717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FF288-5566-ED94-6DA2-754A09EE4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4FD1-A606-43E3-BC27-50DA58F3914A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6D357-EC0C-85BA-4E9F-8D53EBD1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CE7F1-7B1D-82CE-C159-C2E2CD4C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FF5B-5ECB-4F40-A876-07501F908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7817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10934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2697575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07794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05478805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3759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201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24700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96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98930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841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795E-EF5C-3343-1101-47FD48240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FFF455-681A-0FC0-0727-99192CF07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7611D-1471-2A9A-B1A8-084098130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64533-1D56-CEE1-C327-8433432EE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4FD1-A606-43E3-BC27-50DA58F3914A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ACFEB-78AC-7599-EF9B-40C68D8B4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7DD35-97FB-E3A4-E117-5444AAA9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FF5B-5ECB-4F40-A876-07501F908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2199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86450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421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23732712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682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761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35738633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616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295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350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75835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68C2F2-307B-0307-B310-16E24045D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8AB6C-484F-8BC1-1C67-416BCEA88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00A01-9B3F-0355-4B8B-05FD71AE6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B4FD1-A606-43E3-BC27-50DA58F3914A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A759D-A770-DF38-E1C4-BEA564830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6C21A-EDB8-5817-B9A8-8A94B9E49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6FF5B-5ECB-4F40-A876-07501F908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2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5710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EDCEFA-21F4-48E7-BAEE-88BC8404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Объектно ориентированное программирование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6B3B3D-B5A2-4AAB-8965-AAE2F64E1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Набор техник программирования, основанных на использовании концепции «объекта». Объекты реального мира могут быть представлены в виде некоторых абстрактных чертежей – классов – на основе которых создаются и взаимодействуют объекты в памяти.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2484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BAC223-06E1-4B04-A54D-C99B8DAA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Инкапсуляция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2A90A-8C92-48B4-8A88-CFE555B1E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600" dirty="0"/>
              <a:t>В отличии от абстракции, инкапсуляция подразумевает процесс сокрытия внутренностей объектов уже с технической точки зрения. Все объекты должны предоставлять вызывающему коду определённый набор методов-поведений, с помощью которых с ними можно взаимодействовать. </a:t>
            </a:r>
            <a:r>
              <a:rPr lang="ru-RU" sz="2600" b="1" dirty="0"/>
              <a:t>Менять данные объекта в обход его методов – дурной тон</a:t>
            </a:r>
            <a:r>
              <a:rPr lang="ru-RU" sz="2600" dirty="0"/>
              <a:t>.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97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dirty="0"/>
              <a:t>Доступ к атрибутам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854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Инициализатор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</a:p>
          <a:p>
            <a:pPr marL="0" indent="0">
              <a:buNone/>
            </a:pPr>
            <a:endParaRPr lang="ru-RU" sz="16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Employee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60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объявление инициализатора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init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,name,job,salary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заполнение атрибутов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экземпляра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.name = name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.job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job				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.salary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salary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Специальный метод, описывающий логику создания нового экземпляра класса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Терминология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Данные концепции общеприняты и не зависят от языка программирования</a:t>
            </a:r>
            <a:endParaRPr lang="en-US" dirty="0"/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0C108B-20C4-24F5-327D-C1DBD7D25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Класс</a:t>
            </a:r>
            <a:r>
              <a:rPr lang="ru-RU" sz="2000" dirty="0"/>
              <a:t> – структурная единица ООП, представляет собой некую абстракцию, описанную с помощью кода.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Экземпляр</a:t>
            </a:r>
            <a:r>
              <a:rPr lang="ru-RU" sz="2000" dirty="0"/>
              <a:t> </a:t>
            </a:r>
            <a:r>
              <a:rPr lang="ru-RU" sz="2000" b="1" dirty="0"/>
              <a:t>класса</a:t>
            </a:r>
            <a:r>
              <a:rPr lang="ru-RU" sz="2000" dirty="0"/>
              <a:t> – объект, конкретный представитель некоторого класса.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Атрибут</a:t>
            </a:r>
            <a:r>
              <a:rPr lang="ru-RU" sz="2000" dirty="0"/>
              <a:t> – переменная, принадлежащая классу или экземпляру.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Метод</a:t>
            </a:r>
            <a:r>
              <a:rPr lang="ru-RU" sz="2000" dirty="0"/>
              <a:t> – функция, обычно доступная через атрибут.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9971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ООП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Нужно учитывать, что атрибуты и методы могут быть как у конкретного экземпляра, так и у самого класса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5E6BA0BC-64DC-68A8-BCC2-20E734F7FF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739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6C5812-A26B-4C2E-ADFB-F96D706E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68AAC3B9-4D1C-4511-8305-945155B43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Инструкция </a:t>
            </a:r>
            <a:r>
              <a:rPr lang="en-US" sz="2000" b="1" dirty="0">
                <a:latin typeface="+mj-lt"/>
                <a:cs typeface="JetBrains Mono" panose="02000009000000000000" pitchFamily="49" charset="0"/>
              </a:rPr>
              <a:t>class</a:t>
            </a:r>
            <a:r>
              <a:rPr lang="ru-RU" sz="2000" dirty="0"/>
              <a:t> создаёт объект класса и присваивает ему имя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Присваивания внутри инструкции </a:t>
            </a:r>
            <a:r>
              <a:rPr lang="en-US" sz="2000" b="1" dirty="0"/>
              <a:t>class</a:t>
            </a:r>
            <a:r>
              <a:rPr lang="en-US" sz="2000" dirty="0"/>
              <a:t> </a:t>
            </a:r>
            <a:r>
              <a:rPr lang="ru-RU" sz="2000" dirty="0"/>
              <a:t>создают атрибуты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Атрибуты сообщают состояние и способы поведения всем экземплярам класса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3475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5670-D615-45C7-BE7F-E8FA23986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Экземпляр класса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5B8241-8369-4359-8314-E4CC6266F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Вызов объекта класса как функции создаёт новый экземпляр этого класса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Каждый экземпляр наследует атрибуты класса и получает собственное пространство имён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Изменения атрибутов экземпляра не влияет на сам класс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1088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Синтаксис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DataPrinter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data = "test"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атрибут класса</a:t>
            </a:r>
          </a:p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метод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.data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атрибут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			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экземпляра</a:t>
            </a:r>
          </a:p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update_data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new_data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.data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new_data</a:t>
            </a: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Аргумент </a:t>
            </a:r>
            <a:r>
              <a:rPr lang="en-US" dirty="0"/>
              <a:t>self </a:t>
            </a:r>
            <a:r>
              <a:rPr lang="ru-RU" dirty="0"/>
              <a:t>позволяет получить доступ к конкретному экземпляру класса</a:t>
            </a:r>
            <a:endParaRPr lang="en-US" dirty="0"/>
          </a:p>
          <a:p>
            <a:endParaRPr lang="en-US" sz="18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294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dirty="0"/>
              <a:t>Простейшие классы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884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ООП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AC54454-B3D2-BBED-F9E3-408D89D157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6726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BAC223-06E1-4B04-A54D-C99B8DAA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Абстракция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2A90A-8C92-48B4-8A88-CFE555B1E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Абстракция подразумевает, что в чертёж объекта попадают только необходимые для работы программы характеристики, при этом внутренняя структура объекта скрывается (с логической точки зрения) от пользователя, который может оперировать только высокоуровневыми понятиями объекта и набором его поведений.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91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Объектно ориентированное программирование</vt:lpstr>
      <vt:lpstr>Терминология</vt:lpstr>
      <vt:lpstr>Иерархия ООП</vt:lpstr>
      <vt:lpstr>Класс </vt:lpstr>
      <vt:lpstr>Экземпляр класса</vt:lpstr>
      <vt:lpstr>Синтаксис</vt:lpstr>
      <vt:lpstr>Простейшие классы</vt:lpstr>
      <vt:lpstr>Принципы ООП</vt:lpstr>
      <vt:lpstr>Абстракция </vt:lpstr>
      <vt:lpstr>Инкапсуляция </vt:lpstr>
      <vt:lpstr>Доступ к атрибутам</vt:lpstr>
      <vt:lpstr>Инициализатор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Объектно ориентированное программирование</dc:title>
  <dc:creator>Mikita Tsiarentsyeu</dc:creator>
  <cp:lastModifiedBy>Mikita Tsiarentsyeu</cp:lastModifiedBy>
  <cp:revision>1</cp:revision>
  <dcterms:created xsi:type="dcterms:W3CDTF">2023-11-25T08:48:57Z</dcterms:created>
  <dcterms:modified xsi:type="dcterms:W3CDTF">2023-11-25T08:49:18Z</dcterms:modified>
</cp:coreProperties>
</file>