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819" r:id="rId6"/>
    <p:sldId id="797" r:id="rId7"/>
    <p:sldId id="799" r:id="rId8"/>
    <p:sldId id="4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795"/>
            <p14:sldId id="796"/>
            <p14:sldId id="450"/>
            <p14:sldId id="819"/>
            <p14:sldId id="797"/>
            <p14:sldId id="799"/>
            <p14:sldId id="452"/>
          </p14:sldIdLst>
        </p14:section>
        <p14:section name="Default Section" id="{BAEA3AE6-89F0-447D-B029-D00BAEA5965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61466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400" kern="1200" dirty="0">
              <a:latin typeface="+mj-lt"/>
              <a:ea typeface="Jura" pitchFamily="2" charset="0"/>
            </a:rPr>
            <a:t> </a:t>
          </a:r>
          <a:r>
            <a:rPr lang="ru-RU" sz="2400" kern="1200" dirty="0">
              <a:latin typeface="+mj-lt"/>
              <a:ea typeface="Jura" pitchFamily="2" charset="0"/>
            </a:rPr>
            <a:t>по сети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44011"/>
        <a:ext cx="6692910" cy="1525852"/>
      </dsp:txXfrm>
    </dsp:sp>
    <dsp:sp modelId="{04D2463C-86E8-4C9D-AEF4-1239548B1175}">
      <dsp:nvSpPr>
        <dsp:cNvPr id="0" name=""/>
        <dsp:cNvSpPr/>
      </dsp:nvSpPr>
      <dsp:spPr>
        <a:xfrm>
          <a:off x="0" y="1821528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904073"/>
        <a:ext cx="6692910" cy="1525852"/>
      </dsp:txXfrm>
    </dsp:sp>
    <dsp:sp modelId="{00E310DE-82C2-4F16-ABFE-F0542E2830D8}">
      <dsp:nvSpPr>
        <dsp:cNvPr id="0" name=""/>
        <dsp:cNvSpPr/>
      </dsp:nvSpPr>
      <dsp:spPr>
        <a:xfrm>
          <a:off x="0" y="3581591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3664136"/>
        <a:ext cx="6692910" cy="152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21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POST – </a:t>
          </a:r>
          <a:r>
            <a:rPr lang="ru-RU" sz="21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PUT – </a:t>
          </a:r>
          <a:r>
            <a:rPr lang="ru-RU" sz="21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DELETE </a:t>
          </a:r>
          <a:r>
            <a:rPr lang="ru-RU" sz="21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2100" kern="1200" dirty="0">
              <a:latin typeface="+mj-lt"/>
              <a:ea typeface="Jura" pitchFamily="2" charset="0"/>
            </a:rPr>
            <a:t>/</a:t>
          </a:r>
          <a:r>
            <a:rPr lang="ru-RU" sz="2100" kern="1200" dirty="0">
              <a:latin typeface="+mj-lt"/>
              <a:ea typeface="Jura" pitchFamily="2" charset="0"/>
            </a:rPr>
            <a:t>или его содержимого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0A2D-DBAE-38D4-D11F-3C0A7399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78056-8531-EBBA-6085-2EEC46E0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7926-C423-984C-15B9-26890E4F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E254-FCC9-CBD6-AC31-14FBFC7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3539-D056-0BD2-61A0-CF4019DC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0997-50B4-9A98-247B-E3C1DCE4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5589-ACD7-7E1D-0B17-F9D35168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5459-E701-42EA-A628-E0A67CFA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D858-5375-7DFA-22F0-A64DB3AE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5962-0CE0-C903-5140-5694ADAD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46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6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57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8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6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9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464470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0580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01B78-45C0-7792-4194-ED3ADCAA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0177-8C0D-21EF-4DE5-2B598A91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C05D-34A2-2927-07D4-82EFEAC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B88C-4975-2A96-BCFD-A1419EA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302F-6E4E-5711-645E-1AB016D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12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3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5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8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17639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9825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9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988945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386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2786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585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78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2488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7767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589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90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8251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7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86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227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593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581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531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216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821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A4FA-A668-0D16-8A05-873EB67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96E6-17B1-7EE8-3868-F5AFE87B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A44-4096-AA5E-BC97-AFC143F9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7238-2361-31B2-A9FB-7446E372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1C3A-0DA7-7EE1-D252-6C074E7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611286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67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376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55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49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432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08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211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2A58-5874-B36A-EA26-9C2017E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92D0-0094-022D-35B7-A03F2782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1627-CA2B-397E-F4AE-0DB54507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F926-64BD-D767-06FB-4615BD29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91D3-C0D7-5BD5-4479-FC60322C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7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6939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9150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6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134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6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3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149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858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41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0750-2906-25DA-F248-66A3CDC9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7759-D851-FFAF-EF08-471FE59E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886F-3050-DE51-5B7B-C1FE9562E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B70CC-8F5C-3A89-8F00-7037705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8A0E5-FFDD-F9CD-C645-C6505307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2679-7862-E4FD-E89F-52A69AEB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4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615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083730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219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5764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166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1788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618719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9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157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DBE-2F51-C1B7-D835-5EA24F4D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420B-1BD0-DE63-DC3C-EC33B23F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04A6-1577-1E49-B085-1188FF1F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3BE73-C627-4DBA-7292-D51EAF4EA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E070B-E795-5BEA-8968-8DECAC44B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ECFEB-B330-7231-84FA-EF25AF59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D1C86-7E25-5FF9-F946-C2F5505F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60B30-777C-DFF2-C9F7-2826BD53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58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709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6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97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524078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0645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08359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9296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58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A830-F6FF-C5B7-5DAE-AB167B26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E72BB-899D-7DC4-A276-C257A5E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984E4-5D1F-A2F7-25BF-DB502011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0D1E6-C36D-9458-03D7-0E700E4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86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08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820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0574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9447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08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4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48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415281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528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5D760-29E2-4051-2C40-B67017B6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95B53-0C1B-68D4-EC5D-5A301CC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9582-94A2-BF6F-4DE5-7099C9B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03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77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5063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1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9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42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8196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74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334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031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927166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99A0-C4A1-BFB1-1BF9-A633435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EBD3-18F3-BF78-1C24-EF04828F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7D62-7304-EB8A-5FAF-F5A0202F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68475-A143-E1AF-2961-7572246C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D0A83-9A25-6770-F10C-77600DA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1A0F-AF54-C377-1114-F976CB41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9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218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26328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069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702980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765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15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405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6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4847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24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5C5A-D45A-26BB-919E-BACB0085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54E85-299E-5C3C-2519-B0AB6C192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C6DD8-C7B8-3F77-EA5F-2D9B2877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3D5C4-5E1E-9DB5-0205-91023D5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0098-0627-3F48-D8CE-F04DED6F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14C2B-0827-A20E-F73C-C07701D5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49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146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7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843206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62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3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245400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4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2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165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5196-D7E6-017A-EBE5-B0B3249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799C2-B6FA-5B45-D028-CABCDEEB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9BB1-EFE3-C174-6CC1-032797CAC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DCF1-3204-4B44-8C32-90B7A7C701B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ED4D-136B-37AF-9A0C-F46C96AD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1544-CF14-324B-6075-B3912F17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C2E8-6B48-49DE-ACDE-1E7D7D88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538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Немного терминов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Набор страниц, которые может просматривать пользователь с помощью браузера. Может быть реализован на основе многих разных технологий, но работает по одной и той же схеме – отдаёт разметку по запросу от пользователя. 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Веб сайт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Приложение (или компонент приложения), с которым можно взаимодействовать по сети с помощью набора заранее описанных команд (</a:t>
            </a:r>
            <a:r>
              <a:rPr lang="en-US" dirty="0"/>
              <a:t>API</a:t>
            </a:r>
            <a:r>
              <a:rPr lang="ru-RU" dirty="0"/>
              <a:t>), которые обычно оборачиваются в</a:t>
            </a:r>
            <a:r>
              <a:rPr lang="en-US" dirty="0"/>
              <a:t> HTTP </a:t>
            </a:r>
            <a:r>
              <a:rPr lang="ru-RU" dirty="0"/>
              <a:t>запросы. Не имеет никакого пользовательского интерфейса, обычно используется другими приложениями или компонентами для получения информации или выполнения каких-то задач.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Веб сервис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Representational state transfer – </a:t>
            </a:r>
            <a:r>
              <a:rPr lang="ru-RU" b="0" i="0" dirty="0">
                <a:solidFill>
                  <a:srgbClr val="202124"/>
                </a:solidFill>
                <a:effectLst/>
                <a:latin typeface="+mj-lt"/>
              </a:rPr>
              <a:t>набор условий, согласно которым сервис должен работать по принципу клиент-сервис без сохранения данных клиента, предоставлять унифицированный интерфейс и возможность кеширования на стороне сервера.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1529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cap="none" dirty="0"/>
              <a:t>Fiddler</a:t>
            </a:r>
            <a:r>
              <a:rPr lang="en-US" sz="3600" dirty="0"/>
              <a:t> и </a:t>
            </a:r>
            <a:r>
              <a:rPr lang="en-US" sz="3600" cap="none" dirty="0"/>
              <a:t>Postman/Insomnia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Динамические веб приложения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 front-end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26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PowerPoint Presentation</vt:lpstr>
      <vt:lpstr>Fiddler и Postman/Insomnia</vt:lpstr>
      <vt:lpstr>Динамические веб приложения</vt:lpstr>
      <vt:lpstr>Технологии 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2023-12-02T08:46:05Z</dcterms:created>
  <dcterms:modified xsi:type="dcterms:W3CDTF">2023-12-02T08:46:34Z</dcterms:modified>
</cp:coreProperties>
</file>