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7" r:id="rId3"/>
    <p:sldId id="758" r:id="rId4"/>
    <p:sldId id="352" r:id="rId5"/>
    <p:sldId id="353" r:id="rId6"/>
    <p:sldId id="773" r:id="rId7"/>
    <p:sldId id="774" r:id="rId8"/>
    <p:sldId id="365" r:id="rId9"/>
    <p:sldId id="7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+mj-lt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+mj-lt"/>
            <a:ea typeface="Jura" pitchFamily="2" charset="0"/>
          </a:endParaRPr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+mj-lt"/>
            <a:ea typeface="Jura" pitchFamily="2" charset="0"/>
          </a:endParaRPr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Относительно мала</a:t>
          </a:r>
          <a:endParaRPr lang="en-US" dirty="0">
            <a:latin typeface="+mj-lt"/>
            <a:ea typeface="Jura" pitchFamily="2" charset="0"/>
          </a:endParaRPr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+mj-lt"/>
              <a:ea typeface="Jura" pitchFamily="2" charset="0"/>
            </a:rPr>
            <a:t>docstring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14604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46217"/>
        <a:ext cx="10452374" cy="584369"/>
      </dsp:txXfrm>
    </dsp:sp>
    <dsp:sp modelId="{C66EBA3E-9BCA-4BAB-AAB8-D551153AF14D}">
      <dsp:nvSpPr>
        <dsp:cNvPr id="0" name=""/>
        <dsp:cNvSpPr/>
      </dsp:nvSpPr>
      <dsp:spPr>
        <a:xfrm>
          <a:off x="0" y="739959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771572"/>
        <a:ext cx="10452374" cy="584369"/>
      </dsp:txXfrm>
    </dsp:sp>
    <dsp:sp modelId="{3A95AF19-50F1-46C7-9CBC-0BDD97645174}">
      <dsp:nvSpPr>
        <dsp:cNvPr id="0" name=""/>
        <dsp:cNvSpPr/>
      </dsp:nvSpPr>
      <dsp:spPr>
        <a:xfrm>
          <a:off x="0" y="1465315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1496928"/>
        <a:ext cx="10452374" cy="584369"/>
      </dsp:txXfrm>
    </dsp:sp>
    <dsp:sp modelId="{FEE11686-36C9-4975-A9EE-412F8D57A6B1}">
      <dsp:nvSpPr>
        <dsp:cNvPr id="0" name=""/>
        <dsp:cNvSpPr/>
      </dsp:nvSpPr>
      <dsp:spPr>
        <a:xfrm>
          <a:off x="0" y="2190670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Относительно мала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2222283"/>
        <a:ext cx="10452374" cy="584369"/>
      </dsp:txXfrm>
    </dsp:sp>
    <dsp:sp modelId="{9D4C84B3-AF55-4F80-896F-C32A577E3AA6}">
      <dsp:nvSpPr>
        <dsp:cNvPr id="0" name=""/>
        <dsp:cNvSpPr/>
      </dsp:nvSpPr>
      <dsp:spPr>
        <a:xfrm>
          <a:off x="0" y="2916025"/>
          <a:ext cx="10515600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sz="2700" kern="1200" dirty="0">
              <a:latin typeface="+mj-lt"/>
              <a:ea typeface="Jura" pitchFamily="2" charset="0"/>
            </a:rPr>
            <a:t>docstring</a:t>
          </a:r>
          <a:r>
            <a:rPr lang="ru-RU" sz="2700" kern="1200" dirty="0">
              <a:latin typeface="+mj-lt"/>
              <a:ea typeface="Jura" pitchFamily="2" charset="0"/>
            </a:rPr>
            <a:t>)</a:t>
          </a:r>
          <a:endParaRPr lang="en-US" sz="2700" kern="1200" dirty="0">
            <a:latin typeface="+mj-lt"/>
            <a:ea typeface="Jura" pitchFamily="2" charset="0"/>
          </a:endParaRPr>
        </a:p>
      </dsp:txBody>
      <dsp:txXfrm>
        <a:off x="31613" y="2947638"/>
        <a:ext cx="10452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Явный синтаксис, привлекающий внимание</a:t>
          </a:r>
          <a:endParaRPr lang="en-US" sz="33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3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3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4F29-60F9-EC66-7F20-049DA45D9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B16C-826E-B50D-188C-5F0A04CCF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94D3-E593-EEC8-384F-7749E20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BCA1-EF67-2401-9E3E-F2A92A19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76C4-9A90-6662-24C0-D74F85B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2343-A234-C2AD-728E-9FFC5ED7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EB5B7-DB53-D86D-5CA6-3E9173C5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9FF6-870F-BF1D-8050-A44859D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9D4D-07F3-EDAB-7C24-4F0515DD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1653-42FB-2B03-68FE-CDCE1087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55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1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0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5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2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3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30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0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4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743562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51767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76686-7DD7-1247-1672-E859165A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005C5-5628-38FA-8248-EFF4D2DE5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E62A-1B09-5E76-AFBD-0EE5FC91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90C9-FC2E-9529-D5EC-7479C1C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1ADD-9B13-2E75-BA85-8E81FAC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82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9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23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98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214677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7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3603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7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63999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7342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43568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699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71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4164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716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262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471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6189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070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436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964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113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7526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175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994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EB90-5846-F824-7EC7-72820FCC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1328-2DCF-79B6-CDAE-6ACF901F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748E-8354-BCE1-481C-49E49203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A250-7C62-D90E-9444-DD62EB76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F270-163C-7BB0-8BB5-1947F75B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0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6170892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76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4135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5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88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133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2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921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8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9347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87C3-2D41-4494-4032-34A89FDD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243E-BC82-41BD-4EE8-730388937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33EF-4EE3-76F8-0E1A-6CD58B7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45A44-2ED3-62B0-7EAE-4B14AC59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03BD-38E9-F2B9-3411-46031C4E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931098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147389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6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17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1756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01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51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59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753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954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120B-F343-3BC8-3BF1-94083F83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2FB7-31FE-CD7E-A8C8-F30E770E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C2E98-5B35-A023-88B4-421D5D04E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6FEF7-EB18-B00D-3003-0E25689D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2C53-610A-D472-F14E-D9ABA673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E2C7-8A8C-586F-33AB-E08E61FC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560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591183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9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488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85114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993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76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0565098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3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95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C33B-A63E-5AED-BE28-208F040D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112A-1B31-D937-8AAF-5703759A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356F-229C-CC92-65BA-CAB3E46C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1B799-D213-D369-331A-81B2D329C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1395A-586A-8891-1C34-8006700E0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72D04-635D-2570-C2F0-7C49CAAF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2294E-48A3-14FB-C809-4AB32007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B5EB2-FCCD-3221-3E79-C7CEA014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73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95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772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5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5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725517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650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82903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5700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1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68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127A-1E21-43BA-E884-E157B3AD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8495E-F3C4-2713-F3C2-A431B937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C76E2-4023-36F3-80D7-CA58E82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6CEA-74B1-9E2F-382D-1E3DFFFE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6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05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3393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9739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6240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9726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22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7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72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021629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4917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60ACD-B679-CF3B-C64E-5D279CA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5485-DCD4-776D-D3CB-80E502A6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6680-A144-9325-A170-80FF08AA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5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8033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55485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8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2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813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17336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256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341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193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484659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7393-17CA-C913-811D-1379FDC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EAE8-12DB-0BF5-5822-FA6EA999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CC46-B41A-5D4B-DD1E-2ACF2AF6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BAD6-DECA-3420-0D00-5D6EC41B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26BE-3267-89D7-0877-B28F340D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5D70-8637-FB5B-A645-050AB72C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20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366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7449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0307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7402522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203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60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975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8853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6BC1-C531-D316-C98F-BB12D0C4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9EBDC-111A-8357-904F-57D10B220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5ECB-5D46-C729-2757-CEE56450E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65A5-D7E7-09FA-898C-D23803BD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DDDB-DA18-C421-BB85-F90A657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6CE2-2128-B44D-340E-37AA33ED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87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4039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26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587897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22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627102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6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26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03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485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926C6-8C03-F2F6-D6BA-4FD385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B070-C17E-5CCB-6FC5-8497795D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9627-7136-19E6-B5A1-7CA81E928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A323-4E6F-439F-A3B7-F1024676B03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CC49-5530-7576-6482-5CF8475A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9759-0AEE-02B2-21A7-6AC434464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A928-5B09-4D66-9F7F-6488C5B2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982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cap="none" dirty="0">
                <a:latin typeface="+mj-lt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cap="none" dirty="0">
                <a:latin typeface="+mj-lt"/>
              </a:rPr>
              <a:t> </a:t>
            </a:r>
            <a:r>
              <a:rPr lang="en-US" sz="3200" cap="none" dirty="0">
                <a:latin typeface="+mj-lt"/>
              </a:rPr>
              <a:t>- </a:t>
            </a:r>
            <a:r>
              <a:rPr lang="en-US" sz="3200" cap="none" dirty="0" err="1">
                <a:latin typeface="+mj-lt"/>
              </a:rPr>
              <a:t>отсортировать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список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по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возрастанию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числовых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значений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исключив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те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квадраты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которых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являются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не</a:t>
            </a:r>
            <a:r>
              <a:rPr lang="en-US" sz="3200" cap="none" dirty="0" err="1">
                <a:latin typeface="+mj-lt"/>
              </a:rPr>
              <a:t>чётными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числами</a:t>
            </a:r>
            <a:endParaRPr lang="en-US" sz="320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II: lambda</dc:title>
  <dc:creator>Mikita Tsiarentsyeu</dc:creator>
  <cp:lastModifiedBy>Mikita Tsiarentsyeu</cp:lastModifiedBy>
  <cp:revision>1</cp:revision>
  <dcterms:created xsi:type="dcterms:W3CDTF">2023-11-19T08:49:21Z</dcterms:created>
  <dcterms:modified xsi:type="dcterms:W3CDTF">2023-11-19T08:49:39Z</dcterms:modified>
</cp:coreProperties>
</file>