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64999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242675"/>
        <a:ext cx="6702648" cy="1435848"/>
      </dsp:txXfrm>
    </dsp:sp>
    <dsp:sp modelId="{C4DFB42E-1654-44E0-9740-0ED7624BD8F6}">
      <dsp:nvSpPr>
        <dsp:cNvPr id="0" name=""/>
        <dsp:cNvSpPr/>
      </dsp:nvSpPr>
      <dsp:spPr>
        <a:xfrm>
          <a:off x="0" y="18714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1949076"/>
        <a:ext cx="6702648" cy="1435848"/>
      </dsp:txXfrm>
    </dsp:sp>
    <dsp:sp modelId="{B0673193-A57B-4480-A2F7-C992D5661E7B}">
      <dsp:nvSpPr>
        <dsp:cNvPr id="0" name=""/>
        <dsp:cNvSpPr/>
      </dsp:nvSpPr>
      <dsp:spPr>
        <a:xfrm>
          <a:off x="0" y="35778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3655476"/>
        <a:ext cx="6702648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Поиск файла модуля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программы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</a:t>
          </a:r>
          <a:r>
            <a:rPr lang="en-US" sz="25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+mj-lt"/>
              <a:ea typeface="Jura" pitchFamily="2" charset="0"/>
            </a:rPr>
            <a:t>.</a:t>
          </a:r>
          <a:r>
            <a:rPr lang="en-US" sz="2500" kern="1200" dirty="0" err="1">
              <a:latin typeface="+mj-lt"/>
              <a:ea typeface="Jura" pitchFamily="2" charset="0"/>
            </a:rPr>
            <a:t>pth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</a:t>
          </a:r>
          <a:r>
            <a:rPr lang="en-US" sz="25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5F12-6AFB-179F-3227-EB319C1D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FC9F9-5A6F-C130-A014-2D58AD738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A4BA-03EB-E35D-21FF-7202D332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F9F4-15F1-382A-5310-04289039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7041-4F86-E63B-37D5-A553A315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822F-5C39-D848-23B4-DF351334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4409-0878-0D13-5888-F36E9532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6A39-400E-6310-98C5-38141D9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D0D-BC56-F7ED-5AE8-8618143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D479-4C6F-5BBD-AF52-FDF2A149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41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1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6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5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43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20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2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6910660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21347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00B8D-1D7D-D8BE-2393-D4FCE3C6F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9C1AE-8F89-2875-A4C9-3021CA7CA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C8B-6B71-151F-D8C9-71AFF4C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EDCA0-1FC9-9096-E314-18B33C34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A247-2D13-9B1B-4B49-7EA60BD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52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7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2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5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909098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2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6276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5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724085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2486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6270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986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1854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047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774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276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89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171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6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373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6714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46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6950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69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897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862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C634-F9A9-E3E5-68A5-E839F5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4321-6B9C-9840-55F7-22F1F4FE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31A3-5662-3267-7BFD-62F28C29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8757-6755-DDDA-A895-5EB3D0C6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083D-AC2B-A6C1-E40F-AB88F20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42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145553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89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0948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3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878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47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864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1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4331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7DA-3614-03A7-B593-0869B76B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AFB5-294B-DB20-0012-16495CD8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93D0-92D4-71C9-2315-2DFA4C1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866E-0E62-EBD0-C5CF-B5299C10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370F-0022-B6C0-397E-FF72E2F9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1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259613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30957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79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9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241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42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4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356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583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078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8B99-83B8-CB7B-47B6-30870463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3FC9-78DE-C137-2322-2F175C8B6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90724-2608-C022-4EEE-927E2388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F7AE-D802-9041-4F97-35C66043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C1D5-59F8-F5B2-2415-02F1FA42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1DED1-8994-21D9-D333-175305C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7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59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6945910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2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931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1394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369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451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2812898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5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937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07AD-6834-7631-4B6D-34AB020A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3317-96BE-8E52-1105-665D9FD2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3D323-4217-5FC7-5ED9-A6FDF78A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22E27-E8B8-FCEF-F883-70F2F09D6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62B59-931E-BC86-E772-378FA546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FC8E5-BED8-C441-AB40-E712796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8049B-5192-CE27-F89D-F3868541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20C1C-A33D-7B17-4185-C0D68074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2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2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685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47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59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7090082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2884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1566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636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0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36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467D-5088-3B01-0339-70496C52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B8D65-CEC8-5C53-A0C5-03EC61C3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5B6D-E206-36DE-9BBF-22C77C3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7E4E1-29BF-4347-8E98-51B682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2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30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729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740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231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670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69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43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9388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401128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1121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C2447-369F-F983-9E15-CE5D1D1C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E19FE-E989-C09C-2862-1524E9C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F20C-18AD-31BF-1DCD-AE8E1490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45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36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31297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0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06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510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01264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72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540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7963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739811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A9DB-FC3A-1F76-E8C1-657C3D7C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A249-027F-FE5D-C88C-277747EA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C1D-AF49-CCCD-9513-A7C4B8BA8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4244B-6E51-316B-C0F3-1CBF3E17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0050B-8E13-7DC8-F648-138FFAED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D39C8-15AC-7D29-D917-12E570A8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10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612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06036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3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388929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0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6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965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9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1125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32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DB85-C637-5825-65C0-982D1E6F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7574-8029-1854-A2ED-1A1BA2AF1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F323-2612-7502-37CD-7E9E797E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8A43-2440-DCC5-A677-C57A3AED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E8F6-D5EB-DE59-F12A-28A8F68E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C09D3-34A1-74C5-3E9E-48AAC55D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88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3757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71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260418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2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07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813848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0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38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4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5403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51564-A2DC-52C5-8586-C0801A6C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910C-6440-D8A2-35B8-CFA8BAC2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7ED7-5A3F-9038-3E7F-161DC8103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347A-033E-4594-98AE-09E7528EF9A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47B-A5CA-696A-606D-C2E581319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E4DD-3360-FC6A-C04C-9AE02EBC4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7C81-1092-4188-A553-325C95E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443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2024-01-14T08:45:14Z</dcterms:created>
  <dcterms:modified xsi:type="dcterms:W3CDTF">2024-01-14T08:45:36Z</dcterms:modified>
</cp:coreProperties>
</file>