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0" r:id="rId3"/>
    <p:sldId id="441" r:id="rId4"/>
    <p:sldId id="761" r:id="rId5"/>
    <p:sldId id="762" r:id="rId6"/>
    <p:sldId id="763" r:id="rId7"/>
    <p:sldId id="764" r:id="rId8"/>
    <p:sldId id="765" r:id="rId9"/>
    <p:sldId id="7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760"/>
            <p14:sldId id="441"/>
            <p14:sldId id="761"/>
            <p14:sldId id="762"/>
            <p14:sldId id="763"/>
            <p14:sldId id="764"/>
            <p14:sldId id="765"/>
            <p14:sldId id="766"/>
          </p14:sldIdLst>
        </p14:section>
        <p14:section name="Default Section" id="{23878E60-70EA-4D52-B93B-C044FC2157C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оповещения о событиях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ошибок времени выполнения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4DFB42E-1654-44E0-9740-0ED7624BD8F6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оповещения о событиях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B0673193-A57B-4480-A2F7-C992D5661E7B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обработка специальных случаев</a:t>
          </a:r>
        </a:p>
      </dsp:txBody>
      <dsp:txXfrm>
        <a:off x="31613" y="1496928"/>
        <a:ext cx="10452374" cy="584369"/>
      </dsp:txXfrm>
    </dsp:sp>
    <dsp:sp modelId="{86556A19-620E-4B29-BEA5-284AC42218AE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освобождение ресурсов</a:t>
          </a:r>
        </a:p>
      </dsp:txBody>
      <dsp:txXfrm>
        <a:off x="31613" y="2222283"/>
        <a:ext cx="10452374" cy="584369"/>
      </dsp:txXfrm>
    </dsp:sp>
    <dsp:sp modelId="{ABC5674E-D387-4CFB-B711-69004E46ECCF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1613" y="2947638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F293-3EFC-7C78-2033-10B00F459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D78C-0814-9185-0367-CE370967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B2C2-D839-D792-6A45-A0161E0A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A7EA-948F-92C4-B740-9C25F8CB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4929-FC08-EEB4-359C-5D5BF70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F74E-99E3-B70F-8AF0-EE634B9C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41D7C-243D-FBE3-0F94-E6D75950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886A-29BC-3A09-1B2A-86A0BA5C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4B1D-E53D-845B-1ADE-F5A2EC90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A833-1937-87E5-C1DA-0FBC6951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75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3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5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2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0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34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3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1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35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62207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68152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D728E-3135-2292-E6EF-17083E25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F1F05-FC74-93E6-CA65-9110AC30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B6D3-9BA7-74B8-7676-371B8EBC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4417-4115-2AEA-D98C-C650AEA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EBFF-767E-746E-374E-7EBBDA79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64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82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0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8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519022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39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8721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0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35318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3596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9561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6508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8186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7351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09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3633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24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456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2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219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33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963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663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4330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587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663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BCAE-B920-BA49-C970-2F2EA19F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FA7F-D718-E18F-09A9-53A09B20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E3A7-01F7-2CF1-EEDA-6927D35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EDA9-C3A7-4545-9B40-9059DAA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2385-E0BA-8397-A8BA-680E009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5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679526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1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743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6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5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72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2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89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7801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D75F-EBD9-B9F4-E125-A9EB44C2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30F1-CD29-B52B-3936-DF54C1E7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B47E-1DEF-D9D6-3471-7CADD041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6738-2146-22CD-EBE4-B054E9C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CDEC-E4EC-35CE-60B7-632C2EC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7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21629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644254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3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13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363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59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7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345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218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685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6E7C-C6E1-BDD8-1C22-B32DF131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2D3-A278-736C-E8B9-4EF5273B4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1540-7A4B-5B3A-DF67-ECC290CE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DF95-6786-21FB-6B29-CBCE8188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B08BC-665D-0E2A-530A-74077ACB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E0A7C-8E44-5017-376D-ABE966F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1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800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4873549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0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5098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52227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8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0187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541215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77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57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77E2-7697-09C6-2A99-3B67EBB8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30BDE-AE17-37EB-1EFA-A1403CCB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092B8-E8EE-A499-779F-725B74D2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BC3F-9262-4ED6-D277-594628738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C83C-5BE2-8CBC-D621-2E39C26F6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F5E15-56F7-574C-EB33-C0BC0BF1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A4D92-8A27-0E93-56E1-3386303D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BD248-821B-BBBD-A538-1AC0466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0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977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4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644745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073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3014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465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3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329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9494-C58F-652E-0491-8D400BD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9CFC7-280B-718E-6111-9F9A760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40E37-63BD-DE90-A051-3B3573A6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7B02-08D6-1F95-1524-0C0785A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4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33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41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1159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512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866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8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8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454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820341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20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141-BEB7-1284-BD7B-39C83FD1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4ED65-2205-46B1-2950-2459A18F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43CC6-5E5F-F023-54A1-A99ED98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65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261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80478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13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6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161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63375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997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511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653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886209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EAAE-DB19-B6D3-B057-25193BEC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5686-B41C-DB6D-2FF3-863CC975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3EDD9-AC2F-FD8C-0E2B-566ABE03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821A0-BD07-AE9E-CEDD-1F2782E8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FDE5-98C2-38BB-0099-342DE61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F9D44-FDCD-0861-9660-428E3D8F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94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710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76449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183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428412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6757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3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214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3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744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5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D25-2F82-BCAB-26FF-F085468E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FA2B4-834C-810C-5CE0-C0E10BD0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F2E6-9875-AEFA-53D4-3B5336094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4567-E660-23E4-C556-46212D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9E79-0C4B-5051-F200-360E4D2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CCE55-A406-2BD0-8BB7-90E8764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38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729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78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371974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2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3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696471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9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63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EBA1D-A554-4CF2-11A6-A7415ED4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26C8-3640-50D0-512D-43660253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49BF-DECF-C656-23BC-BD4419089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B95D-102C-4D87-9AFE-A89B624FC8F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A96A-E661-45A4-5787-079BF6CC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9849-DEFE-C7E6-94A2-36ADFD4B4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8CEC-669B-482C-8B77-206C1FEB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8544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Обработка исключений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E2-D400-31AA-842D-49F7721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800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1800" dirty="0">
                <a:latin typeface="+mj-lt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+mj-lt"/>
              </a:rPr>
              <a:t>– </a:t>
            </a:r>
            <a:r>
              <a:rPr lang="ru-RU" sz="1800" dirty="0">
                <a:latin typeface="+mj-lt"/>
              </a:rPr>
              <a:t>выполняет операторы из блока </a:t>
            </a:r>
            <a:r>
              <a:rPr lang="en-US" sz="1800" dirty="0">
                <a:latin typeface="+mj-lt"/>
              </a:rPr>
              <a:t>finally</a:t>
            </a:r>
            <a:r>
              <a:rPr lang="ru-RU" sz="1800" dirty="0">
                <a:latin typeface="+mj-lt"/>
              </a:rPr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1800" dirty="0">
                <a:latin typeface="+mj-lt"/>
              </a:rPr>
              <a:t> – </a:t>
            </a:r>
            <a:r>
              <a:rPr lang="ru-RU" sz="1800" dirty="0">
                <a:latin typeface="+mj-lt"/>
              </a:rPr>
              <a:t>управление контекстом ресурсов</a:t>
            </a:r>
          </a:p>
          <a:p>
            <a:pPr marL="0" indent="0">
              <a:buNone/>
            </a:pPr>
            <a:endParaRPr lang="ru-RU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4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исключений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l[0]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+mj-lt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l[0] = 1</a:t>
            </a:r>
            <a:r>
              <a:rPr lang="ru-RU" sz="2400" dirty="0"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ed Hat Mono" panose="02010309040201060303" pitchFamily="49" charset="0"/>
                <a:cs typeface="Red Hat Mono" panose="02010309040201060303" pitchFamily="49" charset="0"/>
              </a:rPr>
              <a:t>выполнение продолжается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события исключения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raise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occurred'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Освобождение памяти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6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try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l = [1,2,3,4,5]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except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IndexError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print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'an error occurred’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finally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del l				</a:t>
            </a:r>
            <a:endParaRPr lang="ru-RU" sz="20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освобождение памяти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 ко всему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try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произошёл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(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event2 </a:t>
            </a:r>
            <a:r>
              <a:rPr lang="ru-R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или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event3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error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присваивание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event4 </a:t>
            </a:r>
            <a:r>
              <a:rPr lang="ru-RU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переменной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except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 … statements …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finally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 statements …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выполняетя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всегда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Исключения на практике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Исключения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2024-03-26T18:44:14Z</dcterms:created>
  <dcterms:modified xsi:type="dcterms:W3CDTF">2024-03-26T18:45:59Z</dcterms:modified>
</cp:coreProperties>
</file>