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5" r:id="rId3"/>
    <p:sldId id="576" r:id="rId4"/>
    <p:sldId id="5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800" kern="1200" dirty="0"/>
            <a:t> – </a:t>
          </a:r>
          <a:r>
            <a:rPr lang="ru-RU" sz="2800" kern="1200" dirty="0"/>
            <a:t>любая непустая строка, исключая символ </a:t>
          </a:r>
          <a:r>
            <a:rPr lang="en-US" sz="28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800" kern="1200" dirty="0"/>
            <a:t> – </a:t>
          </a:r>
          <a:r>
            <a:rPr lang="ru-RU" sz="2800" kern="1200" dirty="0"/>
            <a:t>положительное целое число и ноль</a:t>
          </a:r>
          <a:endParaRPr lang="en-US" sz="28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800" kern="1200" dirty="0"/>
            <a:t> – </a:t>
          </a:r>
          <a:r>
            <a:rPr lang="ru-RU" sz="2800" kern="1200" dirty="0"/>
            <a:t>любые буквы и числа плюс символы </a:t>
          </a:r>
          <a:r>
            <a:rPr lang="en-US" sz="2800" kern="1200" dirty="0"/>
            <a:t>_ </a:t>
          </a:r>
          <a:r>
            <a:rPr lang="ru-RU" sz="2800" kern="1200" dirty="0"/>
            <a:t>и –</a:t>
          </a:r>
          <a:endParaRPr lang="en-US" sz="28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800" kern="1200" dirty="0"/>
            <a:t> – </a:t>
          </a:r>
          <a:r>
            <a:rPr lang="ru-RU" sz="2800" kern="1200" dirty="0"/>
            <a:t>айди в нижнем регистре, символы-разделители включены</a:t>
          </a:r>
          <a:endParaRPr lang="en-US" sz="28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800" kern="1200" dirty="0"/>
            <a:t> – </a:t>
          </a:r>
          <a:r>
            <a:rPr lang="ru-RU" sz="2800" kern="1200" dirty="0"/>
            <a:t>любая непустая строка, включая символ </a:t>
          </a:r>
          <a:r>
            <a:rPr lang="en-US" sz="28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B9F6-9F44-5784-FD46-75EA89798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C8ECD-38FE-D010-554F-07661C68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63F4-1BCE-B069-1496-A0F5DAF1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1699-9800-CDF0-E5D9-D948B887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D3C5-0571-E890-65AB-F0645FC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FC5C-83EA-6571-708E-EA5BB68D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756D-55F1-2FB3-84F8-6D499DDAA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37F9-1E4E-53B8-9B09-21E06AAD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5FCE-346B-7ABB-AE86-1FAED167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65C7-2B45-29ED-6AF7-D8598F63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89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65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3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4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1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7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87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1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8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7019644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77944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6A33B-042C-80EF-CA81-0477F9A2A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B5D93-B183-E7BC-B64A-8AAEF960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41C0-6ECB-1995-7B45-8ED5AC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755A-5355-0FB1-4541-D1119E2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5929-3AFA-47EE-7F3B-3CBDE1F4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06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9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9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5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847576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71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35925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76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97788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920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2082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9008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3925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29677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670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0336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158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3230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368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956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387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1647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334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8088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890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33FD-FB8B-2433-915D-634F8D9D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0ABC-73A7-9A41-2663-665F69E5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4E75-4546-D567-B4CE-D4208F90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1E96-7B0B-4720-807F-A35CBABA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714B-DF03-82F2-AD5A-79EA6E8E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7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79940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38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0254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3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6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95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78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5061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9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8733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D50-3E56-D3BB-8675-8D17FB2B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A9186-D566-79DA-314F-905FEB8C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13B5-0345-5A6D-07DD-D1F1FD45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A6C5-005E-90B7-7A88-8E87495A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25AD-F82B-D285-FD0A-24EDD309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68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66072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877276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31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5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4396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07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5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792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20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5391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BCB-C1FF-9A7F-186D-ACB88995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C20C-508C-616A-77F4-73672E4F4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305A3-A249-40B8-A443-0DF6492A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5A307-61C0-143D-8027-886C6CFC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3BDAD-B3DB-F488-8D93-52971EB7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363C0-359D-7C2E-3605-2F655C0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86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142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1158159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10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4075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8740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2663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48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9274373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21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3914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669E-7128-C502-4EB2-24807248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C2B74-3806-0DC7-7805-CFEB7FDC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EBD43-A720-BAE3-886A-CD1223AA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90242-96E6-FF63-F4A0-6801AC0E5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A6D31-FA9D-F040-9FB4-819D7FC73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CD3BB-969F-802A-6CC4-2520FF28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11D3A-9906-44FB-05CC-6E5474FF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6589E-730F-EB13-4B30-9E1BDBBD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8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89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9177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6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8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6166288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0069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5193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52315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91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320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FA41-79F0-CA34-67B4-2068E7CC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BC597-A5D6-2201-4421-89EF7C8A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7589C-E1A2-882D-453C-E63CB9F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A0BA8-49D0-C2E5-757D-6153A2D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88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786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0723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639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798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3503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52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78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266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78838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051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4EB14-ACD8-FD41-6775-4819FAD9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9E993-6BAF-BEFB-FEF7-518059B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BD3DC-BFB9-4454-C020-DDF5459F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34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1575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7274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1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8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672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23593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0547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163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644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984037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89A5-1768-8CF1-FF79-42B004C8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DE9C-C202-C0D0-B3A0-0FDD85F9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8D0D3-6B31-BC89-1D48-CE27CEA7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7618-DDE6-3EFA-4AF0-DEF51287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07DBE-88EE-DE9C-6D40-034A4255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F1940-5ADE-29A2-6674-DCA0129D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67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0433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48903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729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0277621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70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1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322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80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5223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87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2E39-B9B4-EBDD-FC99-EA27AE8F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A8FF4-AFDF-A5F9-4663-46602F123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35EF9-8A75-FC7A-668F-9145AB544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7E79-BDE9-1E73-9DDC-20D42F90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6F48-961D-3C33-2BF2-7714A43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AF34-D4E8-1E45-EBEA-39D196D0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031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206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7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583911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11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88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1853745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0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91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67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3186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63CB4-673C-1417-DC85-A4E25763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D3C2-D0D9-30D0-AB67-6C6D4C60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301-2A65-2A26-5FE8-5B806287C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90A-47D0-4231-8CA7-FB417805BF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0613-A656-84B5-8043-B98928952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6280-18D4-939F-D9ED-DE1E1DED2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1B3B-44D1-4D75-B262-E895B96B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4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2075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URL patterns </vt:lpstr>
      <vt:lpstr>URL patterns </vt:lpstr>
      <vt:lpstr>Конвертеры пути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patterns </dc:title>
  <dc:creator>Mikita Tsiarentsyeu</dc:creator>
  <cp:lastModifiedBy>Mikita Tsiarentsyeu</cp:lastModifiedBy>
  <cp:revision>1</cp:revision>
  <dcterms:created xsi:type="dcterms:W3CDTF">2024-03-26T18:46:20Z</dcterms:created>
  <dcterms:modified xsi:type="dcterms:W3CDTF">2024-03-26T18:46:45Z</dcterms:modified>
</cp:coreProperties>
</file>