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97" r:id="rId3"/>
    <p:sldId id="598" r:id="rId4"/>
    <p:sldId id="599" r:id="rId5"/>
    <p:sldId id="600" r:id="rId6"/>
    <p:sldId id="83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3DDE11-4369-41E3-9F7B-29AD0DC9E394}" type="doc">
      <dgm:prSet loTypeId="urn:microsoft.com/office/officeart/2005/8/layout/process4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513749FC-4934-46BD-9E5B-F9D5B46DC15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Выделенный </a:t>
          </a:r>
          <a:r>
            <a:rPr lang="en-US" dirty="0">
              <a:latin typeface="Jura" pitchFamily="2" charset="0"/>
              <a:ea typeface="Jura" pitchFamily="2" charset="0"/>
            </a:rPr>
            <a:t>View </a:t>
          </a:r>
          <a:r>
            <a:rPr lang="ru-RU" dirty="0">
              <a:latin typeface="Jura" pitchFamily="2" charset="0"/>
              <a:ea typeface="Jura" pitchFamily="2" charset="0"/>
            </a:rPr>
            <a:t>создаёт объект формы или получает заполненный данными объект в зависимости от типа запроса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BAFE0E-775A-42EE-8104-CF6EE9230D29}" type="parTrans" cxnId="{70AB86D2-2A9A-4B35-BD19-05AFDD548685}">
      <dgm:prSet/>
      <dgm:spPr/>
      <dgm:t>
        <a:bodyPr/>
        <a:lstStyle/>
        <a:p>
          <a:endParaRPr lang="en-US"/>
        </a:p>
      </dgm:t>
    </dgm:pt>
    <dgm:pt modelId="{26871F20-147E-4E56-9944-642881CA8E47}" type="sibTrans" cxnId="{70AB86D2-2A9A-4B35-BD19-05AFDD548685}">
      <dgm:prSet/>
      <dgm:spPr/>
      <dgm:t>
        <a:bodyPr/>
        <a:lstStyle/>
        <a:p>
          <a:endParaRPr lang="en-US"/>
        </a:p>
      </dgm:t>
    </dgm:pt>
    <dgm:pt modelId="{F92EB04E-F298-496C-9E45-2A8AD9640B9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Данные формы проходят валидацию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4EEB1B6-E55C-4625-9275-E783031EFC01}" type="parTrans" cxnId="{F004F74A-A75D-4F31-821A-8EE24EB70EBA}">
      <dgm:prSet/>
      <dgm:spPr/>
      <dgm:t>
        <a:bodyPr/>
        <a:lstStyle/>
        <a:p>
          <a:endParaRPr lang="en-US"/>
        </a:p>
      </dgm:t>
    </dgm:pt>
    <dgm:pt modelId="{F39587F7-B4CF-46EB-8896-9107FBC56839}" type="sibTrans" cxnId="{F004F74A-A75D-4F31-821A-8EE24EB70EBA}">
      <dgm:prSet/>
      <dgm:spPr/>
      <dgm:t>
        <a:bodyPr/>
        <a:lstStyle/>
        <a:p>
          <a:endParaRPr lang="en-US"/>
        </a:p>
      </dgm:t>
    </dgm:pt>
    <dgm:pt modelId="{01DBA151-123A-4EAB-A052-4D02A729798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Если валидация проходит неуспешно, то соответствующие сообщения отправляются пользователю, при этом некорректные данные можно удалить из формы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0410774-3BF0-400C-847F-F1599BCFD48B}" type="parTrans" cxnId="{3C13EF45-2048-475E-85BC-6132E3795AAA}">
      <dgm:prSet/>
      <dgm:spPr/>
      <dgm:t>
        <a:bodyPr/>
        <a:lstStyle/>
        <a:p>
          <a:endParaRPr lang="en-US"/>
        </a:p>
      </dgm:t>
    </dgm:pt>
    <dgm:pt modelId="{A8860D21-00E1-4CB9-B3BA-DACD1DAAF5B0}" type="sibTrans" cxnId="{3C13EF45-2048-475E-85BC-6132E3795AAA}">
      <dgm:prSet/>
      <dgm:spPr/>
      <dgm:t>
        <a:bodyPr/>
        <a:lstStyle/>
        <a:p>
          <a:endParaRPr lang="en-US"/>
        </a:p>
      </dgm:t>
    </dgm:pt>
    <dgm:pt modelId="{BA44FAC6-2403-4301-A5B7-1D0C6804E95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При успешной валидации данные могут быть обработаны (сохранены, перенаправлены, отображены пользователю </a:t>
          </a:r>
          <a:r>
            <a:rPr lang="en-US" dirty="0" err="1">
              <a:latin typeface="Jura" pitchFamily="2" charset="0"/>
              <a:ea typeface="Jura" pitchFamily="2" charset="0"/>
            </a:rPr>
            <a:t>etc</a:t>
          </a:r>
          <a:r>
            <a:rPr lang="ru-RU" dirty="0">
              <a:latin typeface="Jura" pitchFamily="2" charset="0"/>
              <a:ea typeface="Jura" pitchFamily="2" charset="0"/>
            </a:rPr>
            <a:t>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CE5177A-B77A-4C10-988F-B9D05AE5C8D1}" type="parTrans" cxnId="{BD1FF132-2DE3-4E85-A60F-711A5CF81A88}">
      <dgm:prSet/>
      <dgm:spPr/>
      <dgm:t>
        <a:bodyPr/>
        <a:lstStyle/>
        <a:p>
          <a:endParaRPr lang="en-US"/>
        </a:p>
      </dgm:t>
    </dgm:pt>
    <dgm:pt modelId="{03F52A85-9733-4458-9DCC-F3210F49D6E8}" type="sibTrans" cxnId="{BD1FF132-2DE3-4E85-A60F-711A5CF81A88}">
      <dgm:prSet/>
      <dgm:spPr/>
      <dgm:t>
        <a:bodyPr/>
        <a:lstStyle/>
        <a:p>
          <a:endParaRPr lang="en-US"/>
        </a:p>
      </dgm:t>
    </dgm:pt>
    <dgm:pt modelId="{B8ADEEB3-CEBF-4B00-BF5E-F86A7FC6FD58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Происходит перенаправление на страницу, которая логически следует за отправкой формы (например, подтверждение сохранения данных)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C517D51-C47C-4285-8C51-70E8D961C609}" type="parTrans" cxnId="{61E34F0D-A544-4930-AFE9-87EEED2ABCF3}">
      <dgm:prSet/>
      <dgm:spPr/>
      <dgm:t>
        <a:bodyPr/>
        <a:lstStyle/>
        <a:p>
          <a:endParaRPr lang="en-US"/>
        </a:p>
      </dgm:t>
    </dgm:pt>
    <dgm:pt modelId="{B78F5F2B-91E3-4CA3-B83A-67D19A7D37BB}" type="sibTrans" cxnId="{61E34F0D-A544-4930-AFE9-87EEED2ABCF3}">
      <dgm:prSet/>
      <dgm:spPr/>
      <dgm:t>
        <a:bodyPr/>
        <a:lstStyle/>
        <a:p>
          <a:endParaRPr lang="en-US"/>
        </a:p>
      </dgm:t>
    </dgm:pt>
    <dgm:pt modelId="{7544CDEF-C375-4E1F-9CB9-066313F4C712}" type="pres">
      <dgm:prSet presAssocID="{2C3DDE11-4369-41E3-9F7B-29AD0DC9E394}" presName="Name0" presStyleCnt="0">
        <dgm:presLayoutVars>
          <dgm:dir/>
          <dgm:animLvl val="lvl"/>
          <dgm:resizeHandles val="exact"/>
        </dgm:presLayoutVars>
      </dgm:prSet>
      <dgm:spPr/>
    </dgm:pt>
    <dgm:pt modelId="{31A15790-8633-46D1-9DD0-54E6D808F86E}" type="pres">
      <dgm:prSet presAssocID="{B8ADEEB3-CEBF-4B00-BF5E-F86A7FC6FD58}" presName="boxAndChildren" presStyleCnt="0"/>
      <dgm:spPr/>
    </dgm:pt>
    <dgm:pt modelId="{86EDEAA4-9100-4ED0-9762-917F8115B709}" type="pres">
      <dgm:prSet presAssocID="{B8ADEEB3-CEBF-4B00-BF5E-F86A7FC6FD58}" presName="parentTextBox" presStyleLbl="node1" presStyleIdx="0" presStyleCnt="5"/>
      <dgm:spPr/>
    </dgm:pt>
    <dgm:pt modelId="{FA908946-4256-40AC-B148-BC3A668DF8ED}" type="pres">
      <dgm:prSet presAssocID="{03F52A85-9733-4458-9DCC-F3210F49D6E8}" presName="sp" presStyleCnt="0"/>
      <dgm:spPr/>
    </dgm:pt>
    <dgm:pt modelId="{CC8C0629-266F-4113-9C67-B20C4555F8EF}" type="pres">
      <dgm:prSet presAssocID="{BA44FAC6-2403-4301-A5B7-1D0C6804E956}" presName="arrowAndChildren" presStyleCnt="0"/>
      <dgm:spPr/>
    </dgm:pt>
    <dgm:pt modelId="{8F13876A-1E80-44C3-A578-D1BC44482176}" type="pres">
      <dgm:prSet presAssocID="{BA44FAC6-2403-4301-A5B7-1D0C6804E956}" presName="parentTextArrow" presStyleLbl="node1" presStyleIdx="1" presStyleCnt="5"/>
      <dgm:spPr/>
    </dgm:pt>
    <dgm:pt modelId="{EDB8356D-C922-485D-A7D7-B6C113B7447B}" type="pres">
      <dgm:prSet presAssocID="{A8860D21-00E1-4CB9-B3BA-DACD1DAAF5B0}" presName="sp" presStyleCnt="0"/>
      <dgm:spPr/>
    </dgm:pt>
    <dgm:pt modelId="{9B1D3431-53D7-4838-A632-FF8AB2223728}" type="pres">
      <dgm:prSet presAssocID="{01DBA151-123A-4EAB-A052-4D02A7297985}" presName="arrowAndChildren" presStyleCnt="0"/>
      <dgm:spPr/>
    </dgm:pt>
    <dgm:pt modelId="{7650B082-6111-4695-9E70-E0E20D2EE9C9}" type="pres">
      <dgm:prSet presAssocID="{01DBA151-123A-4EAB-A052-4D02A7297985}" presName="parentTextArrow" presStyleLbl="node1" presStyleIdx="2" presStyleCnt="5"/>
      <dgm:spPr/>
    </dgm:pt>
    <dgm:pt modelId="{131668D2-1FFF-4E15-9C12-AB1E090AC5D9}" type="pres">
      <dgm:prSet presAssocID="{F39587F7-B4CF-46EB-8896-9107FBC56839}" presName="sp" presStyleCnt="0"/>
      <dgm:spPr/>
    </dgm:pt>
    <dgm:pt modelId="{3FC2E8C9-B3AF-4C43-9733-88175CE55307}" type="pres">
      <dgm:prSet presAssocID="{F92EB04E-F298-496C-9E45-2A8AD9640B9E}" presName="arrowAndChildren" presStyleCnt="0"/>
      <dgm:spPr/>
    </dgm:pt>
    <dgm:pt modelId="{6089666A-EE5D-4A2F-AAE5-1EA21ABB4FF4}" type="pres">
      <dgm:prSet presAssocID="{F92EB04E-F298-496C-9E45-2A8AD9640B9E}" presName="parentTextArrow" presStyleLbl="node1" presStyleIdx="3" presStyleCnt="5"/>
      <dgm:spPr/>
    </dgm:pt>
    <dgm:pt modelId="{4A0CB0C1-8FD2-468B-A75E-443FC6E8AABC}" type="pres">
      <dgm:prSet presAssocID="{26871F20-147E-4E56-9944-642881CA8E47}" presName="sp" presStyleCnt="0"/>
      <dgm:spPr/>
    </dgm:pt>
    <dgm:pt modelId="{7B0CD6B7-1EDA-4FF1-88B8-C5FA6C82449F}" type="pres">
      <dgm:prSet presAssocID="{513749FC-4934-46BD-9E5B-F9D5B46DC15B}" presName="arrowAndChildren" presStyleCnt="0"/>
      <dgm:spPr/>
    </dgm:pt>
    <dgm:pt modelId="{9464F691-38A5-43FB-B62E-88CC50DB311F}" type="pres">
      <dgm:prSet presAssocID="{513749FC-4934-46BD-9E5B-F9D5B46DC15B}" presName="parentTextArrow" presStyleLbl="node1" presStyleIdx="4" presStyleCnt="5"/>
      <dgm:spPr/>
    </dgm:pt>
  </dgm:ptLst>
  <dgm:cxnLst>
    <dgm:cxn modelId="{61E34F0D-A544-4930-AFE9-87EEED2ABCF3}" srcId="{2C3DDE11-4369-41E3-9F7B-29AD0DC9E394}" destId="{B8ADEEB3-CEBF-4B00-BF5E-F86A7FC6FD58}" srcOrd="4" destOrd="0" parTransId="{CC517D51-C47C-4285-8C51-70E8D961C609}" sibTransId="{B78F5F2B-91E3-4CA3-B83A-67D19A7D37BB}"/>
    <dgm:cxn modelId="{BD1FF132-2DE3-4E85-A60F-711A5CF81A88}" srcId="{2C3DDE11-4369-41E3-9F7B-29AD0DC9E394}" destId="{BA44FAC6-2403-4301-A5B7-1D0C6804E956}" srcOrd="3" destOrd="0" parTransId="{8CE5177A-B77A-4C10-988F-B9D05AE5C8D1}" sibTransId="{03F52A85-9733-4458-9DCC-F3210F49D6E8}"/>
    <dgm:cxn modelId="{D3EBE85E-A453-46FC-895E-A21B1D1223B9}" type="presOf" srcId="{F92EB04E-F298-496C-9E45-2A8AD9640B9E}" destId="{6089666A-EE5D-4A2F-AAE5-1EA21ABB4FF4}" srcOrd="0" destOrd="0" presId="urn:microsoft.com/office/officeart/2005/8/layout/process4"/>
    <dgm:cxn modelId="{3C13EF45-2048-475E-85BC-6132E3795AAA}" srcId="{2C3DDE11-4369-41E3-9F7B-29AD0DC9E394}" destId="{01DBA151-123A-4EAB-A052-4D02A7297985}" srcOrd="2" destOrd="0" parTransId="{30410774-3BF0-400C-847F-F1599BCFD48B}" sibTransId="{A8860D21-00E1-4CB9-B3BA-DACD1DAAF5B0}"/>
    <dgm:cxn modelId="{01603868-2D80-45AA-BE2E-18755BD5AF94}" type="presOf" srcId="{B8ADEEB3-CEBF-4B00-BF5E-F86A7FC6FD58}" destId="{86EDEAA4-9100-4ED0-9762-917F8115B709}" srcOrd="0" destOrd="0" presId="urn:microsoft.com/office/officeart/2005/8/layout/process4"/>
    <dgm:cxn modelId="{F004F74A-A75D-4F31-821A-8EE24EB70EBA}" srcId="{2C3DDE11-4369-41E3-9F7B-29AD0DC9E394}" destId="{F92EB04E-F298-496C-9E45-2A8AD9640B9E}" srcOrd="1" destOrd="0" parTransId="{E4EEB1B6-E55C-4625-9275-E783031EFC01}" sibTransId="{F39587F7-B4CF-46EB-8896-9107FBC56839}"/>
    <dgm:cxn modelId="{D5D45683-5364-4110-B67C-10E918A53E5B}" type="presOf" srcId="{2C3DDE11-4369-41E3-9F7B-29AD0DC9E394}" destId="{7544CDEF-C375-4E1F-9CB9-066313F4C712}" srcOrd="0" destOrd="0" presId="urn:microsoft.com/office/officeart/2005/8/layout/process4"/>
    <dgm:cxn modelId="{D2977EB4-2ED4-4BD0-AC29-E7094CF87D6C}" type="presOf" srcId="{01DBA151-123A-4EAB-A052-4D02A7297985}" destId="{7650B082-6111-4695-9E70-E0E20D2EE9C9}" srcOrd="0" destOrd="0" presId="urn:microsoft.com/office/officeart/2005/8/layout/process4"/>
    <dgm:cxn modelId="{52122BBA-2E53-4B6F-B2D8-D66B168CBCA4}" type="presOf" srcId="{BA44FAC6-2403-4301-A5B7-1D0C6804E956}" destId="{8F13876A-1E80-44C3-A578-D1BC44482176}" srcOrd="0" destOrd="0" presId="urn:microsoft.com/office/officeart/2005/8/layout/process4"/>
    <dgm:cxn modelId="{70AB86D2-2A9A-4B35-BD19-05AFDD548685}" srcId="{2C3DDE11-4369-41E3-9F7B-29AD0DC9E394}" destId="{513749FC-4934-46BD-9E5B-F9D5B46DC15B}" srcOrd="0" destOrd="0" parTransId="{F3BAFE0E-775A-42EE-8104-CF6EE9230D29}" sibTransId="{26871F20-147E-4E56-9944-642881CA8E47}"/>
    <dgm:cxn modelId="{2F2931D5-1389-4AED-9686-D7E04CDB03E5}" type="presOf" srcId="{513749FC-4934-46BD-9E5B-F9D5B46DC15B}" destId="{9464F691-38A5-43FB-B62E-88CC50DB311F}" srcOrd="0" destOrd="0" presId="urn:microsoft.com/office/officeart/2005/8/layout/process4"/>
    <dgm:cxn modelId="{5C2088DF-01CB-409A-AC19-9BEB37E9551A}" type="presParOf" srcId="{7544CDEF-C375-4E1F-9CB9-066313F4C712}" destId="{31A15790-8633-46D1-9DD0-54E6D808F86E}" srcOrd="0" destOrd="0" presId="urn:microsoft.com/office/officeart/2005/8/layout/process4"/>
    <dgm:cxn modelId="{792EB940-B9C5-4A8A-A336-B562BD7D80B7}" type="presParOf" srcId="{31A15790-8633-46D1-9DD0-54E6D808F86E}" destId="{86EDEAA4-9100-4ED0-9762-917F8115B709}" srcOrd="0" destOrd="0" presId="urn:microsoft.com/office/officeart/2005/8/layout/process4"/>
    <dgm:cxn modelId="{89D245E4-294B-4317-83BB-574CF854895C}" type="presParOf" srcId="{7544CDEF-C375-4E1F-9CB9-066313F4C712}" destId="{FA908946-4256-40AC-B148-BC3A668DF8ED}" srcOrd="1" destOrd="0" presId="urn:microsoft.com/office/officeart/2005/8/layout/process4"/>
    <dgm:cxn modelId="{B8DD6416-C973-4D7B-8A1C-9810AAA78253}" type="presParOf" srcId="{7544CDEF-C375-4E1F-9CB9-066313F4C712}" destId="{CC8C0629-266F-4113-9C67-B20C4555F8EF}" srcOrd="2" destOrd="0" presId="urn:microsoft.com/office/officeart/2005/8/layout/process4"/>
    <dgm:cxn modelId="{CF4815C7-657F-4870-B9EE-A20FC396820D}" type="presParOf" srcId="{CC8C0629-266F-4113-9C67-B20C4555F8EF}" destId="{8F13876A-1E80-44C3-A578-D1BC44482176}" srcOrd="0" destOrd="0" presId="urn:microsoft.com/office/officeart/2005/8/layout/process4"/>
    <dgm:cxn modelId="{0068755A-272F-4BF6-86A4-2E511BA54277}" type="presParOf" srcId="{7544CDEF-C375-4E1F-9CB9-066313F4C712}" destId="{EDB8356D-C922-485D-A7D7-B6C113B7447B}" srcOrd="3" destOrd="0" presId="urn:microsoft.com/office/officeart/2005/8/layout/process4"/>
    <dgm:cxn modelId="{CC9D80A5-A73C-40C0-BA4C-87672029F3A4}" type="presParOf" srcId="{7544CDEF-C375-4E1F-9CB9-066313F4C712}" destId="{9B1D3431-53D7-4838-A632-FF8AB2223728}" srcOrd="4" destOrd="0" presId="urn:microsoft.com/office/officeart/2005/8/layout/process4"/>
    <dgm:cxn modelId="{5E63EE51-BB79-4FEC-9AC2-B39E20B0BA90}" type="presParOf" srcId="{9B1D3431-53D7-4838-A632-FF8AB2223728}" destId="{7650B082-6111-4695-9E70-E0E20D2EE9C9}" srcOrd="0" destOrd="0" presId="urn:microsoft.com/office/officeart/2005/8/layout/process4"/>
    <dgm:cxn modelId="{5A7FC095-5113-402F-8599-FE796B70C43D}" type="presParOf" srcId="{7544CDEF-C375-4E1F-9CB9-066313F4C712}" destId="{131668D2-1FFF-4E15-9C12-AB1E090AC5D9}" srcOrd="5" destOrd="0" presId="urn:microsoft.com/office/officeart/2005/8/layout/process4"/>
    <dgm:cxn modelId="{E493C9EC-2660-461D-8E01-8C3556D4FEC9}" type="presParOf" srcId="{7544CDEF-C375-4E1F-9CB9-066313F4C712}" destId="{3FC2E8C9-B3AF-4C43-9733-88175CE55307}" srcOrd="6" destOrd="0" presId="urn:microsoft.com/office/officeart/2005/8/layout/process4"/>
    <dgm:cxn modelId="{48FE8FF7-1FC1-4C26-84CA-1B0EEC9698A0}" type="presParOf" srcId="{3FC2E8C9-B3AF-4C43-9733-88175CE55307}" destId="{6089666A-EE5D-4A2F-AAE5-1EA21ABB4FF4}" srcOrd="0" destOrd="0" presId="urn:microsoft.com/office/officeart/2005/8/layout/process4"/>
    <dgm:cxn modelId="{30505C5A-7ACF-4468-9C39-C5690B8A7727}" type="presParOf" srcId="{7544CDEF-C375-4E1F-9CB9-066313F4C712}" destId="{4A0CB0C1-8FD2-468B-A75E-443FC6E8AABC}" srcOrd="7" destOrd="0" presId="urn:microsoft.com/office/officeart/2005/8/layout/process4"/>
    <dgm:cxn modelId="{2B382F2E-BB21-480E-B475-AFBD7A2935AF}" type="presParOf" srcId="{7544CDEF-C375-4E1F-9CB9-066313F4C712}" destId="{7B0CD6B7-1EDA-4FF1-88B8-C5FA6C82449F}" srcOrd="8" destOrd="0" presId="urn:microsoft.com/office/officeart/2005/8/layout/process4"/>
    <dgm:cxn modelId="{271D7BCE-EAB1-41FE-822F-581345D49F19}" type="presParOf" srcId="{7B0CD6B7-1EDA-4FF1-88B8-C5FA6C82449F}" destId="{9464F691-38A5-43FB-B62E-88CC50DB311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DEAA4-9100-4ED0-9762-917F8115B709}">
      <dsp:nvSpPr>
        <dsp:cNvPr id="0" name=""/>
        <dsp:cNvSpPr/>
      </dsp:nvSpPr>
      <dsp:spPr>
        <a:xfrm>
          <a:off x="0" y="3072453"/>
          <a:ext cx="10515600" cy="5040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Происходит перенаправление на страницу, которая логически следует за отправкой формы (например, подтверждение сохранения данных)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>
        <a:off x="0" y="3072453"/>
        <a:ext cx="10515600" cy="504061"/>
      </dsp:txXfrm>
    </dsp:sp>
    <dsp:sp modelId="{8F13876A-1E80-44C3-A578-D1BC44482176}">
      <dsp:nvSpPr>
        <dsp:cNvPr id="0" name=""/>
        <dsp:cNvSpPr/>
      </dsp:nvSpPr>
      <dsp:spPr>
        <a:xfrm rot="10800000">
          <a:off x="0" y="2304767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При успешной валидации данные могут быть обработаны (сохранены, перенаправлены, отображены пользователю </a:t>
          </a:r>
          <a:r>
            <a:rPr lang="en-US" sz="1200" kern="1200" dirty="0" err="1">
              <a:latin typeface="Jura" pitchFamily="2" charset="0"/>
              <a:ea typeface="Jura" pitchFamily="2" charset="0"/>
            </a:rPr>
            <a:t>etc</a:t>
          </a:r>
          <a:r>
            <a:rPr lang="ru-RU" sz="1200" kern="1200" dirty="0">
              <a:latin typeface="Jura" pitchFamily="2" charset="0"/>
              <a:ea typeface="Jura" pitchFamily="2" charset="0"/>
            </a:rPr>
            <a:t>)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2304767"/>
        <a:ext cx="10515600" cy="503732"/>
      </dsp:txXfrm>
    </dsp:sp>
    <dsp:sp modelId="{7650B082-6111-4695-9E70-E0E20D2EE9C9}">
      <dsp:nvSpPr>
        <dsp:cNvPr id="0" name=""/>
        <dsp:cNvSpPr/>
      </dsp:nvSpPr>
      <dsp:spPr>
        <a:xfrm rot="10800000">
          <a:off x="0" y="1537081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Если валидация проходит неуспешно, то соответствующие сообщения отправляются пользователю, при этом некорректные данные можно удалить из формы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1537081"/>
        <a:ext cx="10515600" cy="503732"/>
      </dsp:txXfrm>
    </dsp:sp>
    <dsp:sp modelId="{6089666A-EE5D-4A2F-AAE5-1EA21ABB4FF4}">
      <dsp:nvSpPr>
        <dsp:cNvPr id="0" name=""/>
        <dsp:cNvSpPr/>
      </dsp:nvSpPr>
      <dsp:spPr>
        <a:xfrm rot="10800000">
          <a:off x="0" y="769396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Данные формы проходят валидацию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769396"/>
        <a:ext cx="10515600" cy="503732"/>
      </dsp:txXfrm>
    </dsp:sp>
    <dsp:sp modelId="{9464F691-38A5-43FB-B62E-88CC50DB311F}">
      <dsp:nvSpPr>
        <dsp:cNvPr id="0" name=""/>
        <dsp:cNvSpPr/>
      </dsp:nvSpPr>
      <dsp:spPr>
        <a:xfrm rot="10800000">
          <a:off x="0" y="1710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Выделенный </a:t>
          </a:r>
          <a:r>
            <a:rPr lang="en-US" sz="1200" kern="1200" dirty="0">
              <a:latin typeface="Jura" pitchFamily="2" charset="0"/>
              <a:ea typeface="Jura" pitchFamily="2" charset="0"/>
            </a:rPr>
            <a:t>View </a:t>
          </a:r>
          <a:r>
            <a:rPr lang="ru-RU" sz="1200" kern="1200" dirty="0">
              <a:latin typeface="Jura" pitchFamily="2" charset="0"/>
              <a:ea typeface="Jura" pitchFamily="2" charset="0"/>
            </a:rPr>
            <a:t>создаёт объект формы или получает заполненный данными объект в зависимости от типа запроса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1710"/>
        <a:ext cx="10515600" cy="503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1464-2169-2CB4-1DF7-D0BD24B21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017D0-79BB-E5E9-7D00-C4F83CE52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D141D-41AC-2CB9-5036-216A9F8EA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4388-886A-4871-BF73-5E2E3080EE5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BA036-6D00-3793-8189-E743A92D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41A1F-A796-1C3F-2F84-09900071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FC05-C074-4034-80FC-2A6623980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3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D972-8FA6-7AC5-B90C-FC139218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A70BE-C510-7C3B-921A-6E8A71423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429DA-4A23-0345-4296-2E8293E7D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4388-886A-4871-BF73-5E2E3080EE5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FAF77-A0BE-2A90-5BFE-EC380C81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C1D3-A430-377E-26DC-18C7812A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FC05-C074-4034-80FC-2A6623980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2823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657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408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809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975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870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211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73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420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30342767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644328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D57BF4-0F17-B1AC-E35D-5E46C06B7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C5727-D4DC-FEE7-5617-6C91801A5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00A7-AC7F-73E8-3A05-294A6639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4388-886A-4871-BF73-5E2E3080EE5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17447-C2F0-DDCF-792F-4FDFF066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C8535-8DBD-22CC-E67E-DFB0162D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FC05-C074-4034-80FC-2A6623980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4928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246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432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108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1141715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858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784161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98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6860909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98109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35575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99326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92849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156998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3728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3/22/2024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76538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5445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3/22/2024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8976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44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62727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13358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3905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58903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41601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01094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943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4AF8A-E4F4-C10E-C83D-591B58B0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66390-101F-7D09-FDD0-E1948754B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3CF65-1055-E095-B69C-5461200E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4388-886A-4871-BF73-5E2E3080EE5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C6BEA-A44C-647F-A6AE-663ADD26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C03FD-B2D4-A47C-1544-2A3E5555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FC05-C074-4034-80FC-2A6623980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160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73564550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678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63682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155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425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28177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242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3236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483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67689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2ECB4-31BC-4EC5-89A4-F959291CE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D9B52-EAC9-3726-C8A3-1A6348788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7624-478D-C8A3-0883-2F07F23D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4388-886A-4871-BF73-5E2E3080EE5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51621-B043-FEC3-E88A-1EF781B7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F6061-C0FB-DE7A-5B4A-C8663923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FC05-C074-4034-80FC-2A6623980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28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5691984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10580219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605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006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39265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630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429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174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84750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29919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B59E-40BF-F696-915C-87FD9ABD9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BDD4-D57E-E614-4933-38A12AE2B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CFE1C-A801-0A74-CE19-8F37CC658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CECD1-9185-B4CA-6DFE-5670AF96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4388-886A-4871-BF73-5E2E3080EE5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CDE3B-D0B1-19F2-7117-C8539038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F0698-4E86-0E3D-70C2-55107AD0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FC05-C074-4034-80FC-2A6623980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110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37061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57579714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653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36018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31911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70569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25974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47517832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805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19893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CCCB-B343-E5B9-05D4-C137C6B11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A97F6-04B2-2553-87BC-C9ECE9E89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A4A0D-1E32-BFD1-A537-970765BA0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CDC89-9237-6A2F-06C7-344BA2D45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39231-6230-1D7B-0BB0-DFC14B7F3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2AC260-CCC1-FB25-C309-B327029C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4388-886A-4871-BF73-5E2E3080EE5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B2743-B6A8-E405-651D-51D3DC8B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29335-DA98-B0EF-F0A4-00834CB7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FC05-C074-4034-80FC-2A6623980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937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879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82392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99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21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83995993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513046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889726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208392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441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039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00D2-BC1C-2441-8020-369D3A1E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1510D-68E4-01EA-DA9F-456B80F9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4388-886A-4871-BF73-5E2E3080EE5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920E9-042C-128E-4401-33545816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8586D-D3B0-9000-56E4-6B327667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FC05-C074-4034-80FC-2A6623980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2236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326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88905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80406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66057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48412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146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60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30717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66418255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0216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45F17-C2CE-C341-5857-33482C4E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4388-886A-4871-BF73-5E2E3080EE5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CAA15-5C8A-EB66-9A58-7EAD86E0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5E5BF-432F-BE44-2361-5CD2E20E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FC05-C074-4034-80FC-2A6623980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4592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29169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671203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048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7832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8297091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30150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90658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61746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45376493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C35D-F5DB-D5A6-DBF9-61193D83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6C08-04CB-F2CA-824D-A3ACD6995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FFE7A-F2AA-822A-2E11-697A14065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33755-A458-EBE6-1574-5144A606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4388-886A-4871-BF73-5E2E3080EE5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81613-C006-9ADA-D912-87BC96B8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4CAAC-CA8F-A295-EA51-BDBD0B3C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FC05-C074-4034-80FC-2A6623980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4098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24500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6831212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07753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1186888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10441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440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72623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459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0482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376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5A32-8B9A-0741-ED63-54BC23EA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30175-7E3A-622D-5383-66A24FD15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5E1E7-E285-0FE6-B8B2-562562D80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620F0-1A9E-7ECF-ECC5-5718110E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4388-886A-4871-BF73-5E2E3080EE5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C0A25-6263-AA92-E1C6-DFB22C334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65520-F9A5-7C1D-C2A9-16E6758F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FC05-C074-4034-80FC-2A6623980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3267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26083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291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29309199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523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21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85305220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662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60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464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54338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AA4DB-1B70-196A-E359-F34D994A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DD3F5-0634-5D87-D93E-55A3F988A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367F7-BE73-BB8D-7935-6D0624424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54388-886A-4871-BF73-5E2E3080EE5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B5839-212F-431C-001C-7441E7534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113DE-50D2-0FE4-261A-2F835DF8B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7FC05-C074-4034-80FC-2A6623980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7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09526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HTML Form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div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action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"/</a:t>
            </a:r>
            <a:r>
              <a:rPr lang="en-US" sz="16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post_message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/"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method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"post"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label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"message"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Enter message: 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/label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"message"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"text"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16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message_field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"Your message..."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"submit"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"Submit"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/form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/div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Группа полей, с помощью которых пользователь может отправлять данные на сервер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EB332-B27E-4650-BA56-3B9C9869E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61" y="5178256"/>
            <a:ext cx="6367678" cy="76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4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8C25A8-C602-47D6-9CD4-8373EC25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формы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84E9B55-76C3-46BC-95DC-8CF22088C3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1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Form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.models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AddPost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forms.Form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title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subtitle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'Subtitle'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content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'Content'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image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forms.ImageField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'Image'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type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forms.ChoiceField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(choices=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Post.POST_TYPES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'Post type'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реализованный вручную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9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ModelForm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.models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AddPostViaModel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forms.ModelForm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Meta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model = Post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fields = (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'subtitle'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'content'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'image'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'type'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реализованный на основе модели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9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</a:t>
            </a:r>
            <a:r>
              <a:rPr lang="en-US" sz="2800" dirty="0" err="1"/>
              <a:t>форма</a:t>
            </a:r>
            <a:r>
              <a:rPr lang="en-US" sz="2800" dirty="0"/>
              <a:t> </a:t>
            </a:r>
            <a:r>
              <a:rPr lang="en-US" sz="2800" dirty="0" err="1"/>
              <a:t>для</a:t>
            </a:r>
            <a:r>
              <a:rPr lang="en-US" sz="2800" dirty="0"/>
              <a:t> </a:t>
            </a:r>
            <a:r>
              <a:rPr lang="en-US" sz="2800" dirty="0" err="1"/>
              <a:t>создания</a:t>
            </a:r>
            <a:r>
              <a:rPr lang="en-US" sz="2800" dirty="0"/>
              <a:t> </a:t>
            </a:r>
            <a:r>
              <a:rPr lang="en-US" sz="2800" dirty="0" err="1"/>
              <a:t>нового</a:t>
            </a:r>
            <a:r>
              <a:rPr lang="en-US" sz="2800" dirty="0"/>
              <a:t> </a:t>
            </a:r>
            <a:r>
              <a:rPr lang="en-US" sz="2800" dirty="0" err="1"/>
              <a:t>поста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527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HTML Form </vt:lpstr>
      <vt:lpstr>Обработка формы</vt:lpstr>
      <vt:lpstr>Form</vt:lpstr>
      <vt:lpstr>ModelForm</vt:lpstr>
      <vt:lpstr>Блог: форма для создания нового поста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 </dc:title>
  <dc:creator>Mikita Tsiarentsyeu</dc:creator>
  <cp:lastModifiedBy>Mikita Tsiarentsyeu</cp:lastModifiedBy>
  <cp:revision>1</cp:revision>
  <dcterms:created xsi:type="dcterms:W3CDTF">2024-04-02T18:50:45Z</dcterms:created>
  <dcterms:modified xsi:type="dcterms:W3CDTF">2024-04-02T18:51:18Z</dcterms:modified>
</cp:coreProperties>
</file>