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  <p:sldId id="829" r:id="rId13"/>
    <p:sldId id="8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таблицы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Изменение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Удаление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1C91-3F4B-87F9-26D3-760EF8D5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B15AB-8FD7-ECC4-7452-B4170A21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E0AB-59D7-E78B-A50E-49D3B3D0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065A-0ABB-9B7D-8958-C3EF0BCD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945F-E794-EB7A-35CA-74FEF781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5FFC-6C6F-42E1-BA2A-EABB3730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427B-DCD2-6487-81C6-1A0C6862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5D08-69A9-82CF-3752-D0E3D779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FA27-4DEE-26E4-5CD8-93AD7FBF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0A1D-A876-970B-6FC2-E9D3E0C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1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7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01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81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812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9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98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562458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9548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17138-AEEE-10A2-E708-9E4CAE5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5859E-C6E7-0CF0-CF4A-6E35214B4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B79F-018E-EC19-F9C1-0315AEF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F1F6-F876-C311-CEAA-434B948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22B6-739B-76C5-F4EC-6934B8D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072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5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6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24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6763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3291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9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05285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3814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541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271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2069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5500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33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702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69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90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7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046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131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740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242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838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042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567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C0DA-465E-18D4-7A98-D1C96DA3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4BB-43B7-77D0-25D1-161368AB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D6A5-4B8E-3E6C-71DD-5998C93E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D8FA-A7FC-07D8-E1B4-FF39AD86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18ED-0F81-5F82-9665-2709AE83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6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6756062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55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36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295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03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01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93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189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4F9A-4EB4-F976-99DD-03BFDA9C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3A176-7069-050C-F6B3-B54972C0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7736-6242-6692-A41D-67C799B5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972E-D2E5-2BD9-C0CC-5A2B843A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BE89-97FE-1867-334A-266F931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9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525549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028299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18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80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4755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08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86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078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960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26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385E-D9A5-AFB4-B52B-A1C9CF6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0763-1EF3-4A6D-E68B-64F31C87E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E3F0-94FF-1508-635E-854D33DF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82BC6-E3FA-48A7-3D30-449AF210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F35E-27F0-BF51-10FB-72FC5EAE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AB62-28B3-A385-8EA3-4EC37902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9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999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37349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9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4034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9808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788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5805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2073278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78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574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7C21-70A9-1D6B-8049-86937B1E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29FC-CD91-E289-34BC-C0EC6A5F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9BDC2-12BA-4903-4E0A-67D241EC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55C2B-E362-BFF7-2F3C-44F447DCC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D1E66-8E56-204B-B8E0-F0BF513F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DE0A0-208D-E2C2-1098-86A72172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E49E7-8C9B-1C47-A5A2-7FAD977E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9CA25-DBAA-A5FF-EAFF-66EE7388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83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6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404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1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36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4194627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6874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9174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41941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30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29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D59-8F3A-3DB3-DBEA-507C246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1F844-DCF5-57B7-B027-3B9F7DC0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249F-AE03-BD18-1DE5-AFC54ADC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0F025-4A57-5FBF-708C-07E83878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52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476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014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9561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50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1436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1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53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3717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970001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9575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0BB8F-5E30-D738-698D-D9D1FF7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0340E-E849-6646-FE2E-B55D434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DF81-6C83-82DF-2EA4-D2CCDB97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21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8493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5705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6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053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269387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878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198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45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261709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0B3-F2B4-80E6-37B8-18E3A5E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4541-E4C4-856E-5759-7C1D0A16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CB686-25AD-EEB8-61B4-5F427C11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E89DA-C1DE-38B3-4971-D2BE654D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5113-70BF-8CA6-B9C7-54AC7D94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A2D8-4CD9-F4EE-7847-725A7314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15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107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35672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703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863699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721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59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12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12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BF9-FA84-EA98-4E8A-D78D288B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0E2F5-9BF3-0D66-10EB-FCAF6C92A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BBF8-3512-2428-FD72-46EFD33FF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5840-7D6B-9DA3-5BC7-C00BAF8C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D104-F6F8-4FCF-41A2-6247AB26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2330-6B82-B3F3-826B-67C32629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59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656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62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180593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8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1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706963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08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23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663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6382A-D2D6-711C-0BC0-077DCB78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D4B4-8B5E-404A-C67F-1FB0688E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D5A3-0E93-BA54-5532-EFEDB07F4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CD7D-15B9-4926-B526-E0D8C0D9B76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4592-066C-C489-C912-501458FE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2720-EBAA-07D7-948B-2A4B1045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5FDE-9E25-4655-8DCD-7CEC72E5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181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/>
              <a:t>Django ORM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  <vt:lpstr>Django 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2024-03-21T18:46:17Z</dcterms:created>
  <dcterms:modified xsi:type="dcterms:W3CDTF">2024-03-21T18:47:25Z</dcterms:modified>
</cp:coreProperties>
</file>