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9" r:id="rId3"/>
    <p:sldId id="5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230758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900" kern="1200" dirty="0">
              <a:latin typeface="+mj-lt"/>
              <a:ea typeface="Jura" pitchFamily="2" charset="0"/>
            </a:rPr>
            <a:t>Django</a:t>
          </a:r>
        </a:p>
      </dsp:txBody>
      <dsp:txXfrm>
        <a:off x="75630" y="306388"/>
        <a:ext cx="6706740" cy="1398021"/>
      </dsp:txXfrm>
    </dsp:sp>
    <dsp:sp modelId="{AD787066-CF3A-4E87-A52A-04AF242CAFF5}">
      <dsp:nvSpPr>
        <dsp:cNvPr id="0" name=""/>
        <dsp:cNvSpPr/>
      </dsp:nvSpPr>
      <dsp:spPr>
        <a:xfrm>
          <a:off x="0" y="1892359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900" kern="1200" dirty="0">
              <a:latin typeface="+mj-lt"/>
              <a:ea typeface="Jura" pitchFamily="2" charset="0"/>
            </a:rPr>
            <a:t>Python </a:t>
          </a:r>
          <a:r>
            <a:rPr lang="ru-RU" sz="3900" kern="1200" dirty="0">
              <a:latin typeface="+mj-lt"/>
              <a:ea typeface="Jura" pitchFamily="2" charset="0"/>
            </a:rPr>
            <a:t>файлами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1967989"/>
        <a:ext cx="6706740" cy="1398021"/>
      </dsp:txXfrm>
    </dsp:sp>
    <dsp:sp modelId="{8B6C99BC-E697-4F4A-BAE3-95AC85F02AA7}">
      <dsp:nvSpPr>
        <dsp:cNvPr id="0" name=""/>
        <dsp:cNvSpPr/>
      </dsp:nvSpPr>
      <dsp:spPr>
        <a:xfrm>
          <a:off x="0" y="3553960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каждый </a:t>
          </a:r>
          <a:r>
            <a:rPr lang="en-US" sz="3900" kern="1200" dirty="0">
              <a:latin typeface="+mj-lt"/>
              <a:ea typeface="Jura" pitchFamily="2" charset="0"/>
            </a:rPr>
            <a:t>app </a:t>
          </a:r>
          <a:r>
            <a:rPr lang="ru-RU" sz="39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3629590"/>
        <a:ext cx="6706740" cy="139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9580-DFBE-7107-AEAB-EFA72BEF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8A02A-EF11-F047-5794-7D5D0688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388D-8EE1-D001-C0D4-C03723B3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595C-96B9-1C81-E7C3-EA9C2DFF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5862-25D6-FC79-D024-F4306D4C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D26C-AFEA-F49F-EAAB-48A7A20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3A40-43BF-DC86-DFB1-83D81496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FAD2-D858-43DD-2154-64485C1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07AF-181B-FCE2-57B6-03A735FD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D42D-1CD4-8BFD-0E19-73C6428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01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57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4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81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05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5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5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84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78143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07659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1F53D-C578-F80C-6863-AB2C7A7AD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0A14-2F5A-5B00-6F78-0D0E1119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413B-08A6-C900-9A1D-AA32E4DA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A337-EEDC-215C-5D63-E8380690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6589-0390-D2B7-FB7A-C86376B0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8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3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95922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33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08064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538091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3799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46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8891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2570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1550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168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633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39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56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2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46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815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574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743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485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202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881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1325-E81B-D7E2-942E-742DA9FC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7466-9CA1-5E43-3C53-43EFDBBE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A50D-4576-5319-F27A-7A90293A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2577-8CB7-F027-3FB8-731E5763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AE3E-639F-B77D-50AA-CF9BC07A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9905887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54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779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1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1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362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6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996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6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6545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4480-3EBE-31CC-66F2-DF23A7A7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D698-28DB-A9BA-B308-86AC7D32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A190-9B92-33A3-B846-5B8E7710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528B-233A-BD18-7E56-21414752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EC06-1A65-56BA-ABF0-38CED51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257555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87082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0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0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126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3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8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9918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506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77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1547-BA1C-0ACC-40C2-8A23BAAA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B616-E87B-6306-FDB2-CAA2EDB83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324-4ABC-CFA4-C55C-33A04944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473D-ABDE-185C-9D47-C5E5C652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A251-4ACB-58B5-429A-4DFBE62D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3DBB-1D3F-D6A2-4418-5D34774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2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96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9689413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19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461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3950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049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677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464967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0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227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21DD-758A-9057-92E6-5F300A60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0570-D060-13AB-EAFB-93F099EA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DBBE4-632F-3C5B-877D-A98BEC83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0E526-9798-ACC7-5788-6DD4C632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7BD5F-935F-7E86-C944-5CFF803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FBDDC-4E63-E258-E3EB-BBF9E94E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0688-28F0-63B7-F47F-FD676EB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E73BF-254A-F224-F46C-91AA444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52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982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8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0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370043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5011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9822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2501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8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418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206B-4CF6-B2B4-F90F-C116763C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413B3-BCD6-A619-D686-103A226B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E681E-A6AC-C5A2-384D-DEC20693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F5D4-3CCA-62D4-B4FC-E79530A0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16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25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772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923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1653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205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3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1590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3105309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3330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600DD-7D47-E736-6093-9E563338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51480-FB14-CEF8-87BA-1484EA4B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3F7E5-91E3-B637-FD28-D2AA50D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34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5214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1395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5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6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452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53614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040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71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616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50975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04A1-761E-5509-0F84-10FB084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7958-D95A-7D7A-420C-9EEFFB53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B1AB5-CECD-8773-5C77-7808466F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CF82-43D3-64DE-7ABB-97442A44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DA39-F43D-BBC2-5D66-0E06E1B9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5C34-12D9-D206-3FEF-FAB4C7AD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8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986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99107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73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172514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124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5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83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1929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69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C6DF-78E4-B0FE-9A6B-BC1D8DE4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38D1-1A47-5F4F-5AE8-294E8421D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4BF1-35CA-2B7D-A23E-4E3095F9E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22519-F97B-58DF-BAD1-F2F0048B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F6EE4-FD65-6FA1-EBBC-2BDB121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51164-D869-A2B2-74BA-9A33E40B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19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957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0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79470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1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82397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1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0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68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5429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3E17-7EB2-BC9B-4D93-89CEF22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0460-C93B-11D4-5C1E-DCDCAFC5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342E-B016-654B-1D94-2501FBAC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283C-3E64-4A2F-A1E7-7543EABBDDB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82BC-9567-E23F-D5BC-06DCFF71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4DBB-8E87-A4AB-B407-3AEF4A63D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01EB-AB1A-4BE4-B9F3-1721B50E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045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Приложение Django (App)</vt:lpstr>
      <vt:lpstr>Содержимое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Django (App)</dc:title>
  <dc:creator>Mikita Tsiarentsyeu</dc:creator>
  <cp:lastModifiedBy>Mikita Tsiarentsyeu</cp:lastModifiedBy>
  <cp:revision>1</cp:revision>
  <dcterms:created xsi:type="dcterms:W3CDTF">2024-03-14T18:46:43Z</dcterms:created>
  <dcterms:modified xsi:type="dcterms:W3CDTF">2024-03-14T18:47:12Z</dcterms:modified>
</cp:coreProperties>
</file>