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841" r:id="rId7"/>
    <p:sldId id="588" r:id="rId8"/>
    <p:sldId id="589" r:id="rId9"/>
    <p:sldId id="590" r:id="rId10"/>
    <p:sldId id="8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79AF-FE47-ABB7-13BF-80C9DF1E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F28A4-E239-0D4A-2DFC-DEDAD117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AC02-EBF8-4412-4775-A22AA945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B0A2-F9BD-E126-FA60-5D6CCD0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FD05-CBAA-6E71-C61A-64AB2FBB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5F58-4155-C64F-950A-2C8FF2A9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48CC-BA83-7F6E-358D-98DC2D9E4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C51C-2B14-CA4D-3135-A4BAED8B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E969-6DCD-3053-E569-AB69F178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D884-1EC9-EB80-CA5F-776038DF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2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8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8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59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7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24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2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56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63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057679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25124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07E2-2242-74A3-7353-3752E285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6BDB-474D-DCAF-84E6-E0830C68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CC74-1E6C-7812-83A8-496CE4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F8DE-4115-DEAF-1B5B-1DEC3DB8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0575-E946-EB86-C459-5AD7595C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10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6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0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4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281034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69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25127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9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064876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8086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302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114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662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40811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698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22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77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972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0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072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510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182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157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193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472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989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7AE4-7EAF-9995-8935-B7DF9F53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0104-161A-FDBC-59A8-59E34D1B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EB7A-C601-4370-FC0A-E55D7264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B44B-BA13-9C45-98E8-C882CA4C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C5BD-74A9-4947-685D-F94193F8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7088370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9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6496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13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714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3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536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3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49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3FAB-4D1D-0506-D1E6-FFC42AD9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D590-3C6B-A16D-42E1-A06E1C0E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87AB-C133-D0AB-17DA-9B2C28D5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A441-E2EC-E9DC-5B42-F7992D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D659-D20C-96A8-CB26-6BD4216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990375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716514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61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289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6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5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626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757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417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A2C-A96A-0D16-EB73-465E1675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01A5-F05C-78CA-9B4E-A423D3E56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185CD-A3AF-6EBD-7681-9F89D2C1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C86B4-684A-B7FC-2616-75113F55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EE78-1271-ED2B-53A0-7BC77289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C810-35DD-0C71-25D0-5EB664E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74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494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433963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3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557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5969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463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8576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4928262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992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29D-D7CB-B7E8-E446-70D40239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C46C1-7B90-3F2C-F82D-D0B1374F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DDD4-DD2F-AD43-F500-26BE5357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91708-2172-1B99-FC5B-8B15F448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B3B2B-B187-3AA2-EBE8-C4A44D6F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12AF-F3F0-7ED1-F5E8-33220DE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C4687-DA92-2F65-3422-9B30439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669E-02ED-39C5-1F9D-5A2F6BA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46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1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236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39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33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697724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3195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3969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69077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7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15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7048-20AA-ADE8-7D45-6DF923FA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D7458-001C-5DED-0714-116770F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9E7AA-1D9F-649B-4281-BEE45132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CD0BE-A512-BC1B-A06D-CB1D8775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94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69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85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319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812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8880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7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06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786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592848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286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1382A-EB73-6DAF-07B3-8D4CF559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AB62A-41FE-7C77-5B87-34BC1CA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FA4D-AC6C-DA07-F0E2-C8D30D6C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97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769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4826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36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15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853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62678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142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494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260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761873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F0B-7150-86A8-1C1F-1D139221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7350-EBC2-FE28-B21F-ACAE7DE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8EBC3-49CA-F8A7-DE82-CED50CF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EBE2-E322-C20B-C1CF-0B172F7F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1525-94BD-1012-EDAE-FD399F5F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4A55-BB3A-724B-81AC-65A281CA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16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396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21973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531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7353469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791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2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146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3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7226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8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5C7B-ABAB-F03B-D280-34FA517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D8BF-5FA0-B9ED-1339-2EE8BBD01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6FF9-1A4E-6667-B988-EDC45F89F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3205C-DCF6-9BE9-4686-AA33AC25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EFB9-4D64-2CC3-78DB-A4A75742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7DD2-96D5-3814-C50E-049FE753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9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0646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397226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9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0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76793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9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44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0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915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69AE8-25A3-FF4F-5C8E-843939C2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3C73-A1BF-25D5-0175-C5ACE7DA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8239-A44C-2368-0240-AFD50B80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0C50-6A1E-413F-8D30-572C9009A6B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72F2-3F71-736E-7E3A-B36F5CB8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A03-4FAB-3DEB-FBC1-D8F74F5E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0848-709B-4479-9C4A-A7D0A03C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700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индикатор</a:t>
            </a:r>
            <a:r>
              <a:rPr lang="en-US" sz="2800" dirty="0"/>
              <a:t> </a:t>
            </a:r>
            <a:r>
              <a:rPr lang="en-US" sz="2800" dirty="0" err="1"/>
              <a:t>просмотренных</a:t>
            </a:r>
            <a:r>
              <a:rPr lang="en-US" sz="2800" dirty="0"/>
              <a:t> </a:t>
            </a:r>
            <a:r>
              <a:rPr lang="en-US" sz="2800" dirty="0" err="1"/>
              <a:t>постов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2024-04-04T18:48:27Z</dcterms:created>
  <dcterms:modified xsi:type="dcterms:W3CDTF">2024-04-04T18:49:11Z</dcterms:modified>
</cp:coreProperties>
</file>