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Контроллер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Пользователь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схема </a:t>
          </a:r>
          <a:r>
            <a:rPr lang="en-US" sz="4200" kern="1200" dirty="0">
              <a:latin typeface="+mj-lt"/>
              <a:ea typeface="Jura" pitchFamily="2" charset="0"/>
            </a:rPr>
            <a:t>URL</a:t>
          </a:r>
          <a:r>
            <a:rPr lang="ru-RU" sz="42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4200" kern="1200" dirty="0">
              <a:latin typeface="+mj-lt"/>
              <a:ea typeface="Jura" pitchFamily="2" charset="0"/>
            </a:rPr>
            <a:t> +</a:t>
          </a:r>
          <a:r>
            <a:rPr lang="ru-RU" sz="4200" kern="1200" dirty="0">
              <a:latin typeface="+mj-lt"/>
              <a:ea typeface="Jura" pitchFamily="2" charset="0"/>
            </a:rPr>
            <a:t> контроллер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модель ≈ модель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Шаблон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j-lt"/>
              <a:ea typeface="Jura" pitchFamily="2" charset="0"/>
            </a:rPr>
            <a:t>URL pattern</a:t>
          </a:r>
          <a:r>
            <a:rPr lang="ru-RU" sz="19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Представление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Контроллер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Модель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Посредник между моделью и представлением</a:t>
          </a:r>
          <a:endParaRPr lang="en-US" sz="36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+mj-lt"/>
            </a:rPr>
            <a:t>Содержит логику управления запросами</a:t>
          </a:r>
          <a:endParaRPr lang="en-US" sz="36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E8C8-2170-476D-C033-8E7AD397D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B92-1817-1815-ECDA-F8CDFDD8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72CA-D7D2-E72D-39CD-9A5DAB08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4B7B-C05D-0A4B-AE80-3BD7E2AF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81EC-2D4F-89E4-3EF8-447754AD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8469-35B8-B875-0EAB-12A73442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58428-BAC5-F757-09E6-4EDDF39B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A88D-D7BF-6350-0108-FCB69038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160A-671E-6B22-9BDA-484F20B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89C1-78B4-D486-9F82-3231BC4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61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6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1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2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5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25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8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818136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5226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0EFBF-0428-F2D3-D02D-A59223FA6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CBB83-1CE9-B723-0BE5-F928353C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EE7B-A6D6-2EB9-2E07-AE481899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6B64-78E7-E2A8-0B33-4FDD18E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C24B-16BC-4D5A-8D7F-697B0DE6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00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0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7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0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48575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0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744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92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571489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078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6890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040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533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1340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289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279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150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639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528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242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6478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706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10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6452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090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3E-5F1E-B27C-A050-0DFD431A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85EB-D507-5F80-178D-7671600F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87F9-8477-FFAB-0B7E-037AEB04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2A26-D18F-5B0D-5954-0590CAFF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DB5-2B04-49B4-976B-D40E8E83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204948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95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7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8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287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0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332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0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996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87B1-46F7-428B-9237-CE453B2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025-CC88-D539-7D61-C0D38483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C7F1-6B90-766E-E2C2-185BB90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73B5-C634-FC5E-F563-D9072C8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B34B-0C61-18EA-01D7-B7F09101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48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07945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68930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347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2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953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1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9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697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38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599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357C-C704-BCC3-17CA-36E4C64E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67B6-CAD0-8760-5F27-AFF8B46B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5AEB-A958-3C7F-B4A2-4E1490AE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478E-5C83-97D5-2ECB-3E3847A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88CF4-7025-DC19-6E91-931EFFE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7BE0-C884-12E7-1155-2CF029BC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133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98717586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0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7549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7606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05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371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1802521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7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923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8F8F-A6D0-7365-E87D-3FD099F2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4762-A551-E175-2771-A37E2F61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23A5-BE62-0CF4-683A-1F10B5E3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B827-8520-B2A0-9775-FEE9084A0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FE2D5-D0B2-CCF0-F93C-EC32BF50A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2DBFD-A401-BFAE-B09D-A5695F0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6F806-CE23-7375-3153-BDF5F9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90E4F-D214-9A80-FFBA-3329BFDD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258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4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209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40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696567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8577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186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9998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4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1E5B-BE4F-F5E7-9AEC-6131E383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5B6C0-E075-862F-F074-C3CF1BD4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24279-BAF2-F98F-EF7A-8A3EC2EF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0036D-C51A-13ED-E4A5-E244C09A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4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86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348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968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2259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628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5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08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800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654253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4317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FF553-9FC2-DE45-DD0D-B18EAED7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F38B-3820-CD55-ABCE-6BD0B7BF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F54F-971C-28BD-06C6-59B40352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4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549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6589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6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64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006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73632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7461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670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3449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065149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B6CC-22B0-5318-FBAD-7CEB1FC7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C51C-2A45-7DA1-A91D-A878A47C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3FE1-D43B-042D-36D4-9D17463A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6B9E-1A29-A1FB-2693-5964E515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E216-2BD8-ED60-681D-81711619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43F0-0778-762F-7EBB-B7EE8D9B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69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49336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125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540485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286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9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063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993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4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1EBF-5AC9-FD91-FE15-CCE0CBB6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51612-A99D-A460-BBBD-0B1443AC2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099A-F4C8-D6AE-8870-082114AF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F98F-8235-1061-1B61-C85DD7E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3F8A2-AAC2-D55D-16E8-E6D0F493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26257-761E-F3BD-5E03-735B7D6E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4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886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779983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17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0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106211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4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4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0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9635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1EBE7-CEC8-B9D1-A805-361B72E5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E0D3-E440-62A4-F9AF-29DAEBF6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F3E1-F8A0-57A7-BCC7-63E523B70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68B3-B407-44E6-96A6-CDB7C8DCC57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A164-E62A-02F0-366C-AB789CD9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363-1C6A-96AB-DC54-EF11F56C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62C-393E-436C-9B18-9CFB87A6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169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2024-03-12T18:46:12Z</dcterms:created>
  <dcterms:modified xsi:type="dcterms:W3CDTF">2024-03-12T18:46:39Z</dcterms:modified>
</cp:coreProperties>
</file>