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78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simplest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0CE4806-72FE-AB43-8C08-694C7292B9C8}"/>
              </a:ext>
            </a:extLst>
          </p:cNvPr>
          <p:cNvSpPr/>
          <p:nvPr/>
        </p:nvSpPr>
        <p:spPr>
          <a:xfrm>
            <a:off x="2050472" y="1579417"/>
            <a:ext cx="7800109" cy="432261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library(shiny)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err="1"/>
              <a:t>ui</a:t>
            </a:r>
            <a:r>
              <a:rPr lang="en-US" sz="3200" dirty="0"/>
              <a:t> &lt;- </a:t>
            </a:r>
            <a:r>
              <a:rPr lang="en-US" sz="3200" dirty="0" err="1"/>
              <a:t>fluidPage</a:t>
            </a:r>
            <a:r>
              <a:rPr lang="en-US" sz="3200" dirty="0"/>
              <a:t>()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server &lt;- function(input, output){}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err="1"/>
              <a:t>shinyApp</a:t>
            </a:r>
            <a:r>
              <a:rPr lang="en-US" sz="3200" dirty="0"/>
              <a:t>(</a:t>
            </a:r>
            <a:r>
              <a:rPr lang="en-US" sz="3200" dirty="0" err="1"/>
              <a:t>ui</a:t>
            </a:r>
            <a:r>
              <a:rPr lang="en-US" sz="3200" dirty="0"/>
              <a:t> = </a:t>
            </a:r>
            <a:r>
              <a:rPr lang="en-US" sz="3200" dirty="0" err="1"/>
              <a:t>ui</a:t>
            </a:r>
            <a:r>
              <a:rPr lang="en-US" sz="3200" dirty="0"/>
              <a:t>, server=server)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49FA2-6112-314B-9250-F0A06CB9ED62}"/>
              </a:ext>
            </a:extLst>
          </p:cNvPr>
          <p:cNvSpPr txBox="1"/>
          <p:nvPr/>
        </p:nvSpPr>
        <p:spPr>
          <a:xfrm>
            <a:off x="2036618" y="117763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1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4: </a:t>
            </a:r>
            <a:r>
              <a:rPr lang="fr-FR" sz="3733" dirty="0" err="1">
                <a:solidFill>
                  <a:schemeClr val="bg1"/>
                </a:solidFill>
              </a:rPr>
              <a:t>Deploy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app</a:t>
            </a:r>
            <a:r>
              <a:rPr lang="fr-FR" sz="3733" dirty="0">
                <a:solidFill>
                  <a:schemeClr val="bg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282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05746" y="3080450"/>
            <a:ext cx="7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for this app is derived from the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Ramen Rating dataset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039090"/>
            <a:ext cx="3145279" cy="2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2DE5C-A89F-C345-84A1-EE1738C61C2D}"/>
              </a:ext>
            </a:extLst>
          </p:cNvPr>
          <p:cNvSpPr txBox="1"/>
          <p:nvPr/>
        </p:nvSpPr>
        <p:spPr>
          <a:xfrm>
            <a:off x="4391891" y="1440872"/>
            <a:ext cx="620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app that we’ll create today is accessible:  </a:t>
            </a:r>
          </a:p>
          <a:p>
            <a:endParaRPr lang="en-US" dirty="0"/>
          </a:p>
          <a:p>
            <a:r>
              <a:rPr lang="en-US" dirty="0"/>
              <a:t>The complete code for this app can be found here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DBEBD-3144-0849-AAD9-37590BEE26F3}"/>
              </a:ext>
            </a:extLst>
          </p:cNvPr>
          <p:cNvSpPr/>
          <p:nvPr/>
        </p:nvSpPr>
        <p:spPr>
          <a:xfrm>
            <a:off x="3072245" y="3906981"/>
            <a:ext cx="5503719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hands-on is also available as a step by step document in the </a:t>
            </a:r>
            <a:r>
              <a:rPr lang="en-US" dirty="0" err="1"/>
              <a:t>Github</a:t>
            </a:r>
            <a:r>
              <a:rPr lang="en-US" dirty="0"/>
              <a:t> repo : 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Final </a:t>
            </a:r>
            <a:r>
              <a:rPr lang="fr-FR" sz="3733" dirty="0" err="1">
                <a:solidFill>
                  <a:schemeClr val="bg1"/>
                </a:solidFill>
              </a:rPr>
              <a:t>thoughs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Want</a:t>
            </a:r>
            <a:r>
              <a:rPr lang="fr-FR" sz="3733" dirty="0">
                <a:solidFill>
                  <a:schemeClr val="bg1"/>
                </a:solidFill>
              </a:rPr>
              <a:t> more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in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869383" y="4821383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6" y="1333005"/>
            <a:ext cx="65393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660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simplest Shiny App</vt:lpstr>
      <vt:lpstr>PowerPoint Presentation</vt:lpstr>
      <vt:lpstr>The Ramen Rating Shiny App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22</cp:revision>
  <dcterms:created xsi:type="dcterms:W3CDTF">2020-05-06T17:18:41Z</dcterms:created>
  <dcterms:modified xsi:type="dcterms:W3CDTF">2020-05-08T21:24:20Z</dcterms:modified>
</cp:coreProperties>
</file>