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CD0"/>
    <a:srgbClr val="5AE0AA"/>
    <a:srgbClr val="D44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EF12-26FD-4F14-AA88-F043EC55CF83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F8E4-6352-4E4F-89A0-CE06C6CB5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91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5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3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53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2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7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2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2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845B-22CF-45BB-ABD9-DD847FCDA0BD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6054-0106-465E-BE4F-41BA3C1B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1" y="0"/>
            <a:ext cx="9906000" cy="6858000"/>
            <a:chOff x="1" y="0"/>
            <a:chExt cx="990600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9906000" cy="6858000"/>
            </a:xfrm>
            <a:prstGeom prst="rect">
              <a:avLst/>
            </a:prstGeom>
          </p:spPr>
        </p:pic>
        <p:sp>
          <p:nvSpPr>
            <p:cNvPr id="34" name="正方形/長方形 33"/>
            <p:cNvSpPr/>
            <p:nvPr/>
          </p:nvSpPr>
          <p:spPr>
            <a:xfrm>
              <a:off x="71120" y="88388"/>
              <a:ext cx="9632864" cy="6674087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464" y="1795638"/>
              <a:ext cx="6497516" cy="4265163"/>
            </a:xfrm>
            <a:prstGeom prst="rect">
              <a:avLst/>
            </a:prstGeom>
          </p:spPr>
        </p:pic>
        <p:sp>
          <p:nvSpPr>
            <p:cNvPr id="5" name="ドーナツ 4"/>
            <p:cNvSpPr/>
            <p:nvPr/>
          </p:nvSpPr>
          <p:spPr>
            <a:xfrm>
              <a:off x="3525720" y="3886203"/>
              <a:ext cx="1415561" cy="1397975"/>
            </a:xfrm>
            <a:prstGeom prst="donut">
              <a:avLst>
                <a:gd name="adj" fmla="val 11869"/>
              </a:avLst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  <a:latin typeface="FOT-ゴスペル Std EB" panose="02020900000000000000" pitchFamily="18" charset="-128"/>
                <a:ea typeface="FOT-ゴスペル Std EB" panose="02020900000000000000" pitchFamily="18" charset="-128"/>
              </a:endParaRPr>
            </a:p>
          </p:txBody>
        </p:sp>
        <p:cxnSp>
          <p:nvCxnSpPr>
            <p:cNvPr id="7" name="カギ線コネクタ 6"/>
            <p:cNvCxnSpPr>
              <a:stCxn id="36" idx="0"/>
              <a:endCxn id="5" idx="2"/>
            </p:cNvCxnSpPr>
            <p:nvPr/>
          </p:nvCxnSpPr>
          <p:spPr>
            <a:xfrm rot="5400000" flipH="1" flipV="1">
              <a:off x="2425925" y="4252592"/>
              <a:ext cx="767195" cy="1432395"/>
            </a:xfrm>
            <a:prstGeom prst="bentConnector2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ドーナツ 18"/>
            <p:cNvSpPr/>
            <p:nvPr/>
          </p:nvSpPr>
          <p:spPr>
            <a:xfrm>
              <a:off x="5269527" y="3912579"/>
              <a:ext cx="1368669" cy="1312983"/>
            </a:xfrm>
            <a:prstGeom prst="donut">
              <a:avLst>
                <a:gd name="adj" fmla="val 11869"/>
              </a:avLst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  <a:latin typeface="FOT-ゴスペル Std EB" panose="02020900000000000000" pitchFamily="18" charset="-128"/>
                <a:ea typeface="FOT-ゴスペル Std EB" panose="02020900000000000000" pitchFamily="18" charset="-128"/>
              </a:endParaRPr>
            </a:p>
          </p:txBody>
        </p:sp>
        <p:cxnSp>
          <p:nvCxnSpPr>
            <p:cNvPr id="20" name="カギ線コネクタ 19"/>
            <p:cNvCxnSpPr>
              <a:stCxn id="40" idx="0"/>
              <a:endCxn id="19" idx="6"/>
            </p:cNvCxnSpPr>
            <p:nvPr/>
          </p:nvCxnSpPr>
          <p:spPr>
            <a:xfrm rot="16200000" flipV="1">
              <a:off x="6640381" y="4566887"/>
              <a:ext cx="882151" cy="886519"/>
            </a:xfrm>
            <a:prstGeom prst="bentConnector2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ドーナツ 41"/>
            <p:cNvSpPr/>
            <p:nvPr/>
          </p:nvSpPr>
          <p:spPr>
            <a:xfrm>
              <a:off x="2798889" y="1947337"/>
              <a:ext cx="1131277" cy="622945"/>
            </a:xfrm>
            <a:prstGeom prst="donut">
              <a:avLst>
                <a:gd name="adj" fmla="val 11869"/>
              </a:avLst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  <a:latin typeface="FOT-ゴスペル Std EB" panose="02020900000000000000" pitchFamily="18" charset="-128"/>
                <a:ea typeface="FOT-ゴスペル Std EB" panose="02020900000000000000" pitchFamily="18" charset="-128"/>
              </a:endParaRPr>
            </a:p>
          </p:txBody>
        </p:sp>
        <p:cxnSp>
          <p:nvCxnSpPr>
            <p:cNvPr id="43" name="カギ線コネクタ 42"/>
            <p:cNvCxnSpPr>
              <a:stCxn id="18" idx="3"/>
              <a:endCxn id="42" idx="0"/>
            </p:cNvCxnSpPr>
            <p:nvPr/>
          </p:nvCxnSpPr>
          <p:spPr>
            <a:xfrm>
              <a:off x="2860433" y="1300489"/>
              <a:ext cx="504095" cy="646848"/>
            </a:xfrm>
            <a:prstGeom prst="bentConnector2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ドーナツ 53"/>
            <p:cNvSpPr/>
            <p:nvPr/>
          </p:nvSpPr>
          <p:spPr>
            <a:xfrm>
              <a:off x="6300824" y="1937077"/>
              <a:ext cx="1093177" cy="643463"/>
            </a:xfrm>
            <a:prstGeom prst="donut">
              <a:avLst>
                <a:gd name="adj" fmla="val 11869"/>
              </a:avLst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  <a:latin typeface="FOT-ゴスペル Std EB" panose="02020900000000000000" pitchFamily="18" charset="-128"/>
                <a:ea typeface="FOT-ゴスペル Std EB" panose="02020900000000000000" pitchFamily="18" charset="-128"/>
              </a:endParaRPr>
            </a:p>
          </p:txBody>
        </p:sp>
        <p:cxnSp>
          <p:nvCxnSpPr>
            <p:cNvPr id="55" name="カギ線コネクタ 54"/>
            <p:cNvCxnSpPr>
              <a:stCxn id="52" idx="1"/>
              <a:endCxn id="54" idx="0"/>
            </p:cNvCxnSpPr>
            <p:nvPr/>
          </p:nvCxnSpPr>
          <p:spPr>
            <a:xfrm rot="10800000" flipV="1">
              <a:off x="6847413" y="1337991"/>
              <a:ext cx="264200" cy="599086"/>
            </a:xfrm>
            <a:prstGeom prst="bentConnector2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ドーナツ 73"/>
            <p:cNvSpPr/>
            <p:nvPr/>
          </p:nvSpPr>
          <p:spPr>
            <a:xfrm>
              <a:off x="5372105" y="2778368"/>
              <a:ext cx="720969" cy="685796"/>
            </a:xfrm>
            <a:prstGeom prst="donut">
              <a:avLst>
                <a:gd name="adj" fmla="val 118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  <a:latin typeface="FOT-ゴスペル Std EB" panose="02020900000000000000" pitchFamily="18" charset="-128"/>
                <a:ea typeface="FOT-ゴスペル Std EB" panose="02020900000000000000" pitchFamily="18" charset="-128"/>
              </a:endParaRPr>
            </a:p>
          </p:txBody>
        </p:sp>
        <p:cxnSp>
          <p:nvCxnSpPr>
            <p:cNvPr id="75" name="カギ線コネクタ 74"/>
            <p:cNvCxnSpPr>
              <a:endCxn id="74" idx="0"/>
            </p:cNvCxnSpPr>
            <p:nvPr/>
          </p:nvCxnSpPr>
          <p:spPr>
            <a:xfrm rot="16200000" flipH="1">
              <a:off x="4517104" y="1562881"/>
              <a:ext cx="1639667" cy="79130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グループ化 34"/>
            <p:cNvGrpSpPr/>
            <p:nvPr/>
          </p:nvGrpSpPr>
          <p:grpSpPr>
            <a:xfrm>
              <a:off x="256484" y="5352386"/>
              <a:ext cx="3673682" cy="1247713"/>
              <a:chOff x="3256" y="1494791"/>
              <a:chExt cx="2693379" cy="1123713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3256" y="1494791"/>
                <a:ext cx="2693379" cy="11237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718131" y="1666951"/>
                <a:ext cx="1263629" cy="914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6000" dirty="0">
                    <a:solidFill>
                      <a:schemeClr val="bg1"/>
                    </a:solidFill>
                    <a:latin typeface="FOT-ゴスペル Std EB" panose="02020900000000000000" pitchFamily="18" charset="-128"/>
                    <a:ea typeface="FOT-ゴスペル Std EB" panose="02020900000000000000" pitchFamily="18" charset="-128"/>
                  </a:rPr>
                  <a:t>移動</a:t>
                </a:r>
                <a:endParaRPr lang="ja-JP" altLang="en-US" sz="6000" dirty="0">
                  <a:solidFill>
                    <a:schemeClr val="bg1"/>
                  </a:solidFill>
                  <a:latin typeface="FOT-ゴスペル Std EB" panose="02020900000000000000" pitchFamily="18" charset="-128"/>
                  <a:ea typeface="FOT-ゴスペル Std EB" panose="02020900000000000000" pitchFamily="18" charset="-128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5500291" y="5451222"/>
              <a:ext cx="4048847" cy="1123713"/>
              <a:chOff x="3256" y="1494791"/>
              <a:chExt cx="2693379" cy="1123713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3256" y="1494791"/>
                <a:ext cx="2693379" cy="11237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485327" y="1565611"/>
                <a:ext cx="165839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6000" dirty="0">
                    <a:solidFill>
                      <a:schemeClr val="bg1"/>
                    </a:solidFill>
                    <a:latin typeface="FOT-ゴスペル Std EB" panose="02020900000000000000" pitchFamily="18" charset="-128"/>
                    <a:ea typeface="FOT-ゴスペル Std EB" panose="02020900000000000000" pitchFamily="18" charset="-128"/>
                  </a:rPr>
                  <a:t>カメラ</a:t>
                </a:r>
                <a:endParaRPr lang="ja-JP" altLang="en-US" sz="6000" dirty="0">
                  <a:solidFill>
                    <a:schemeClr val="bg1"/>
                  </a:solidFill>
                  <a:latin typeface="FOT-ゴスペル Std EB" panose="02020900000000000000" pitchFamily="18" charset="-128"/>
                  <a:ea typeface="FOT-ゴスペル Std EB" panose="02020900000000000000" pitchFamily="18" charset="-128"/>
                </a:endParaRP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167054" y="738632"/>
              <a:ext cx="2693379" cy="1123713"/>
              <a:chOff x="3256" y="1494791"/>
              <a:chExt cx="2693379" cy="1123713"/>
            </a:xfrm>
          </p:grpSpPr>
          <p:sp>
            <p:nvSpPr>
              <p:cNvPr id="48" name="正方形/長方形 47"/>
              <p:cNvSpPr/>
              <p:nvPr/>
            </p:nvSpPr>
            <p:spPr>
              <a:xfrm>
                <a:off x="3256" y="1494791"/>
                <a:ext cx="2693379" cy="11237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452744" y="1565611"/>
                <a:ext cx="172355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6000" dirty="0">
                    <a:solidFill>
                      <a:schemeClr val="bg1"/>
                    </a:solidFill>
                    <a:latin typeface="FOT-ゴスペル Std EB" panose="02020900000000000000" pitchFamily="18" charset="-128"/>
                    <a:ea typeface="FOT-ゴスペル Std EB" panose="02020900000000000000" pitchFamily="18" charset="-128"/>
                  </a:rPr>
                  <a:t>回避</a:t>
                </a:r>
                <a:endParaRPr lang="ja-JP" altLang="en-US" sz="6000" dirty="0">
                  <a:solidFill>
                    <a:schemeClr val="bg1"/>
                  </a:solidFill>
                  <a:latin typeface="FOT-ゴスペル Std EB" panose="02020900000000000000" pitchFamily="18" charset="-128"/>
                  <a:ea typeface="FOT-ゴスペル Std EB" panose="02020900000000000000" pitchFamily="18" charset="-128"/>
                </a:endParaRPr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7111613" y="776134"/>
              <a:ext cx="2437525" cy="1123713"/>
              <a:chOff x="3256" y="1494791"/>
              <a:chExt cx="2693379" cy="1123713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3256" y="1494791"/>
                <a:ext cx="2693379" cy="11237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452746" y="1565611"/>
                <a:ext cx="17235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6000" dirty="0" smtClean="0">
                    <a:solidFill>
                      <a:schemeClr val="bg1"/>
                    </a:solidFill>
                    <a:latin typeface="FOT-ゴスペル Std EB" panose="02020900000000000000" pitchFamily="18" charset="-128"/>
                    <a:ea typeface="FOT-ゴスペル Std EB" panose="02020900000000000000" pitchFamily="18" charset="-128"/>
                  </a:rPr>
                  <a:t>射撃</a:t>
                </a:r>
                <a:endParaRPr lang="ja-JP" altLang="en-US" sz="6000" dirty="0">
                  <a:solidFill>
                    <a:schemeClr val="bg1"/>
                  </a:solidFill>
                  <a:latin typeface="FOT-ゴスペル Std EB" panose="02020900000000000000" pitchFamily="18" charset="-128"/>
                  <a:ea typeface="FOT-ゴスペル Std EB" panose="02020900000000000000" pitchFamily="18" charset="-128"/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3975256" y="356134"/>
              <a:ext cx="2693379" cy="1123713"/>
              <a:chOff x="3256" y="1494791"/>
              <a:chExt cx="2693379" cy="1123713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3256" y="1494791"/>
                <a:ext cx="2693379" cy="11237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233437" y="1655260"/>
                <a:ext cx="2108269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5000" dirty="0">
                    <a:solidFill>
                      <a:schemeClr val="bg1"/>
                    </a:solidFill>
                    <a:latin typeface="FOT-ゴスペル Std EB" panose="02020900000000000000" pitchFamily="18" charset="-128"/>
                    <a:ea typeface="FOT-ゴスペル Std EB" panose="02020900000000000000" pitchFamily="18" charset="-128"/>
                  </a:rPr>
                  <a:t>ポーズ</a:t>
                </a:r>
                <a:endParaRPr lang="ja-JP" altLang="en-US" sz="5000" dirty="0">
                  <a:solidFill>
                    <a:schemeClr val="bg1"/>
                  </a:solidFill>
                  <a:latin typeface="FOT-ゴスペル Std EB" panose="02020900000000000000" pitchFamily="18" charset="-128"/>
                  <a:ea typeface="FOT-ゴスペル Std EB" panose="020209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-237392" y="4070843"/>
            <a:ext cx="8405446" cy="27168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204" y="93715"/>
            <a:ext cx="10816766" cy="3947146"/>
          </a:xfrm>
          <a:prstGeom prst="rect">
            <a:avLst/>
          </a:prstGeom>
        </p:spPr>
      </p:pic>
      <p:sp>
        <p:nvSpPr>
          <p:cNvPr id="8" name="フローチャート: 代替処理 7"/>
          <p:cNvSpPr/>
          <p:nvPr/>
        </p:nvSpPr>
        <p:spPr>
          <a:xfrm>
            <a:off x="3402623" y="3241431"/>
            <a:ext cx="2338754" cy="5715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46894" y="2623038"/>
            <a:ext cx="1368671" cy="53633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フローチャート: 代替処理 10"/>
          <p:cNvSpPr/>
          <p:nvPr/>
        </p:nvSpPr>
        <p:spPr>
          <a:xfrm rot="16200000">
            <a:off x="9319517" y="1641233"/>
            <a:ext cx="1096106" cy="633049"/>
          </a:xfrm>
          <a:prstGeom prst="flowChartAlternateProcess">
            <a:avLst/>
          </a:prstGeom>
          <a:solidFill>
            <a:srgbClr val="5AD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9091250" y="2664073"/>
            <a:ext cx="483577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フローチャート: 代替処理 12"/>
          <p:cNvSpPr/>
          <p:nvPr/>
        </p:nvSpPr>
        <p:spPr>
          <a:xfrm>
            <a:off x="8425960" y="3279533"/>
            <a:ext cx="550986" cy="492369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9079522" y="3261946"/>
            <a:ext cx="512886" cy="50995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9696988" y="3262098"/>
            <a:ext cx="542192" cy="50116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1925514" y="13628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30568" y="1972409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2028091" y="1992924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2716822" y="1987062"/>
            <a:ext cx="597876" cy="5715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7397261" y="1348155"/>
            <a:ext cx="597876" cy="571500"/>
          </a:xfrm>
          <a:prstGeom prst="flowChartAlternateProcess">
            <a:avLst/>
          </a:prstGeom>
          <a:solidFill>
            <a:srgbClr val="D44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-20516" y="4135319"/>
            <a:ext cx="7828085" cy="2492733"/>
            <a:chOff x="841130" y="4135315"/>
            <a:chExt cx="7828085" cy="2492733"/>
          </a:xfrm>
        </p:grpSpPr>
        <p:sp>
          <p:nvSpPr>
            <p:cNvPr id="21" name="フローチャート: 代替処理 20"/>
            <p:cNvSpPr/>
            <p:nvPr/>
          </p:nvSpPr>
          <p:spPr>
            <a:xfrm>
              <a:off x="855783" y="4249617"/>
              <a:ext cx="597876" cy="571500"/>
            </a:xfrm>
            <a:prstGeom prst="flowChartAlternate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2" name="フローチャート: 代替処理 21"/>
            <p:cNvSpPr/>
            <p:nvPr/>
          </p:nvSpPr>
          <p:spPr>
            <a:xfrm>
              <a:off x="855786" y="5081954"/>
              <a:ext cx="594945" cy="571500"/>
            </a:xfrm>
            <a:prstGeom prst="flowChartAlternateProces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3" name="フローチャート: 代替処理 22"/>
            <p:cNvSpPr/>
            <p:nvPr/>
          </p:nvSpPr>
          <p:spPr>
            <a:xfrm>
              <a:off x="841130" y="5984629"/>
              <a:ext cx="609602" cy="565639"/>
            </a:xfrm>
            <a:prstGeom prst="flowChartAlternateProcess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4" name="フローチャート: 代替処理 23"/>
            <p:cNvSpPr/>
            <p:nvPr/>
          </p:nvSpPr>
          <p:spPr>
            <a:xfrm>
              <a:off x="4147037" y="5967046"/>
              <a:ext cx="597876" cy="571500"/>
            </a:xfrm>
            <a:prstGeom prst="flowChartAlternateProcess">
              <a:avLst/>
            </a:prstGeom>
            <a:solidFill>
              <a:srgbClr val="D440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5" name="フローチャート: 代替処理 24"/>
            <p:cNvSpPr/>
            <p:nvPr/>
          </p:nvSpPr>
          <p:spPr>
            <a:xfrm rot="16200000">
              <a:off x="4141177" y="5081953"/>
              <a:ext cx="597876" cy="597878"/>
            </a:xfrm>
            <a:prstGeom prst="flowChartAlternateProcess">
              <a:avLst/>
            </a:prstGeom>
            <a:solidFill>
              <a:srgbClr val="5ADC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6" name="フローチャート: 代替処理 25"/>
            <p:cNvSpPr/>
            <p:nvPr/>
          </p:nvSpPr>
          <p:spPr>
            <a:xfrm>
              <a:off x="4120659" y="4223237"/>
              <a:ext cx="618394" cy="577363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406771" y="4202723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移動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374532" y="4970585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発射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03840" y="5852747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回避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759571" y="4135315"/>
              <a:ext cx="39096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カメラ移動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736125" y="4947139"/>
              <a:ext cx="2321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決定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724402" y="5858607"/>
              <a:ext cx="2880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…  </a:t>
              </a:r>
              <a:r>
                <a:rPr lang="ja-JP" altLang="en-US" sz="4400" dirty="0">
                  <a:latin typeface="HGS明朝B" panose="02020800000000000000" pitchFamily="18" charset="-128"/>
                  <a:ea typeface="HGS明朝B" panose="02020800000000000000" pitchFamily="18" charset="-128"/>
                </a:rPr>
                <a:t>ポーズ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6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18</Words>
  <Application>Microsoft Office PowerPoint</Application>
  <PresentationFormat>A4 210 x 297 mm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FOT-ゴスペル Std EB</vt:lpstr>
      <vt:lpstr>HGS明朝B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game109</dc:creator>
  <cp:lastModifiedBy>game101</cp:lastModifiedBy>
  <cp:revision>23</cp:revision>
  <dcterms:created xsi:type="dcterms:W3CDTF">2019-11-22T00:09:34Z</dcterms:created>
  <dcterms:modified xsi:type="dcterms:W3CDTF">2019-11-22T05:00:25Z</dcterms:modified>
</cp:coreProperties>
</file>