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04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9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89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7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78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8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7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2C970-D71D-4054-93A0-8D9451A2DF05}" type="datetimeFigureOut">
              <a:rPr kumimoji="1" lang="ja-JP" altLang="en-US" smtClean="0"/>
              <a:t>2019/11/26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169A-F126-4D9A-85EB-6FE16EDF4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ブース設計 必要別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68708" cy="4351338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壁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文字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用画用紙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(A4)		×20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枚</a:t>
            </a:r>
            <a:endParaRPr lang="en-US" altLang="ja-JP" sz="3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壁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絵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用画用紙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(A4)			×20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枚</a:t>
            </a:r>
            <a:endParaRPr lang="en-US" altLang="ja-JP" sz="3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壁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絵の字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用画用紙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	×60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枚</a:t>
            </a:r>
            <a:endParaRPr lang="en-US" altLang="ja-JP" sz="3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スタジアム用画用紙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(6×6)	×32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枚</a:t>
            </a:r>
            <a:endParaRPr lang="en-US" altLang="ja-JP" sz="3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ダンボール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			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×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ありった</a:t>
            </a:r>
            <a:r>
              <a:rPr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け</a:t>
            </a:r>
            <a:endParaRPr lang="en-US" altLang="ja-JP" sz="36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テープ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				×2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個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色別</a:t>
            </a:r>
            <a:r>
              <a:rPr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</a:p>
          <a:p>
            <a:endParaRPr lang="en-US" altLang="ja-JP" sz="32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kumimoji="1" lang="ja-JP" altLang="en-US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645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8260" y="1046285"/>
            <a:ext cx="118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スタジアム周り</a:t>
            </a:r>
            <a:r>
              <a:rPr lang="ja-JP" altLang="en-US" sz="2800" b="1" dirty="0" smtClean="0"/>
              <a:t>　 </a:t>
            </a:r>
            <a:r>
              <a:rPr lang="en-US" altLang="ja-JP" sz="2800" b="1" dirty="0" smtClean="0"/>
              <a:t>12.5cm×17.5cm  44</a:t>
            </a:r>
            <a:r>
              <a:rPr lang="ja-JP" altLang="en-US" sz="2800" b="1" dirty="0" smtClean="0"/>
              <a:t>枚入り</a:t>
            </a:r>
            <a:r>
              <a:rPr lang="en-US" altLang="ja-JP" sz="2800" b="1" dirty="0" smtClean="0"/>
              <a:t>×2 =	      </a:t>
            </a:r>
            <a:r>
              <a:rPr lang="en-US" altLang="ja-JP" sz="3600" b="1" dirty="0" smtClean="0"/>
              <a:t>216</a:t>
            </a:r>
            <a:r>
              <a:rPr lang="ja-JP" altLang="en-US" sz="3600" b="1" dirty="0" smtClean="0"/>
              <a:t>円</a:t>
            </a:r>
            <a:endParaRPr kumimoji="1"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715" y="167054"/>
            <a:ext cx="338503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画用紙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983" y="1770185"/>
            <a:ext cx="118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壁周り</a:t>
            </a:r>
            <a:r>
              <a:rPr kumimoji="1" lang="en-US" altLang="ja-JP" sz="2800" b="1" dirty="0" smtClean="0"/>
              <a:t>(A4</a:t>
            </a:r>
            <a:r>
              <a:rPr kumimoji="1" lang="ja-JP" altLang="en-US" sz="2800" b="1" dirty="0" smtClean="0"/>
              <a:t>サイズ</a:t>
            </a:r>
            <a:r>
              <a:rPr lang="en-US" altLang="ja-JP" sz="2800" b="1" dirty="0" smtClean="0"/>
              <a:t>) 21cm×29.7cm	   20</a:t>
            </a:r>
            <a:r>
              <a:rPr lang="ja-JP" altLang="en-US" sz="2800" b="1" dirty="0" smtClean="0"/>
              <a:t>枚入り </a:t>
            </a:r>
            <a:r>
              <a:rPr lang="en-US" altLang="ja-JP" sz="2800" b="1" dirty="0" smtClean="0"/>
              <a:t>×5 =</a:t>
            </a:r>
            <a:r>
              <a:rPr lang="en-US" altLang="ja-JP" sz="2800" b="1" dirty="0"/>
              <a:t>	 </a:t>
            </a:r>
            <a:r>
              <a:rPr lang="en-US" altLang="ja-JP" sz="2800" b="1" dirty="0" smtClean="0"/>
              <a:t>     </a:t>
            </a:r>
            <a:r>
              <a:rPr lang="en-US" altLang="ja-JP" sz="3600" b="1" dirty="0" smtClean="0"/>
              <a:t>540</a:t>
            </a:r>
            <a:r>
              <a:rPr lang="ja-JP" altLang="en-US" sz="3600" b="1" dirty="0" smtClean="0"/>
              <a:t>円</a:t>
            </a:r>
            <a:endParaRPr kumimoji="1" lang="ja-JP" altLang="en-US" sz="3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3091" y="3332286"/>
            <a:ext cx="118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テープ</a:t>
            </a:r>
            <a:r>
              <a:rPr lang="en-US" altLang="ja-JP" sz="2800" b="1" dirty="0" smtClean="0"/>
              <a:t>(</a:t>
            </a:r>
            <a:r>
              <a:rPr lang="ja-JP" altLang="en-US" sz="2800" b="1" dirty="0" smtClean="0"/>
              <a:t>緑　赤</a:t>
            </a:r>
            <a:r>
              <a:rPr lang="en-US" altLang="ja-JP" sz="2800" b="1" dirty="0" smtClean="0"/>
              <a:t>)    	</a:t>
            </a:r>
            <a:r>
              <a:rPr lang="ja-JP" altLang="en-US" sz="2800" b="1" dirty="0" smtClean="0"/>
              <a:t>　　</a:t>
            </a:r>
            <a:r>
              <a:rPr lang="en-US" altLang="ja-JP" sz="2800" b="1" dirty="0" smtClean="0"/>
              <a:t>				 ×2 =  	   </a:t>
            </a:r>
            <a:r>
              <a:rPr lang="ja-JP" altLang="en-US" sz="2800" b="1" dirty="0" smtClean="0"/>
              <a:t>約</a:t>
            </a:r>
            <a:r>
              <a:rPr lang="en-US" altLang="ja-JP" sz="3600" b="1" dirty="0" smtClean="0"/>
              <a:t>816</a:t>
            </a:r>
            <a:r>
              <a:rPr lang="ja-JP" altLang="en-US" sz="3600" b="1" dirty="0" smtClean="0"/>
              <a:t>円</a:t>
            </a:r>
            <a:endParaRPr kumimoji="1" lang="ja-JP" altLang="en-US" sz="3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200" y="2494085"/>
            <a:ext cx="5202116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テープ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09891" y="5934810"/>
            <a:ext cx="309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合計</a:t>
            </a:r>
            <a:r>
              <a:rPr lang="en-US" altLang="ja-JP" sz="3600" b="1" dirty="0" smtClean="0"/>
              <a:t>1572</a:t>
            </a:r>
            <a:r>
              <a:rPr kumimoji="1" lang="ja-JP" altLang="en-US" sz="3600" b="1" dirty="0" smtClean="0"/>
              <a:t>円</a:t>
            </a:r>
            <a:endParaRPr kumimoji="1" lang="ja-JP" altLang="en-US" sz="3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338" y="4062046"/>
            <a:ext cx="519332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ダンボール</a:t>
            </a:r>
            <a:endParaRPr kumimoji="1" lang="ja-JP" altLang="en-US" sz="4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853" y="4944209"/>
            <a:ext cx="118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ダンボール</a:t>
            </a:r>
            <a:r>
              <a:rPr lang="en-US" altLang="ja-JP" sz="2800" b="1" dirty="0" smtClean="0"/>
              <a:t>  	</a:t>
            </a:r>
            <a:r>
              <a:rPr lang="ja-JP" altLang="en-US" sz="2800" b="1" dirty="0" smtClean="0"/>
              <a:t>尾崎負担</a:t>
            </a:r>
            <a:r>
              <a:rPr lang="en-US" altLang="ja-JP" sz="2800" b="1" dirty="0" smtClean="0"/>
              <a:t>   </a:t>
            </a:r>
            <a:r>
              <a:rPr lang="en-US" altLang="ja-JP" sz="2800" b="1" dirty="0"/>
              <a:t>	</a:t>
            </a:r>
            <a:r>
              <a:rPr lang="en-US" altLang="ja-JP" sz="2800" b="1" dirty="0" smtClean="0"/>
              <a:t>						</a:t>
            </a:r>
            <a:r>
              <a:rPr lang="ja-JP" altLang="en-US" sz="2800" b="1" dirty="0" smtClean="0"/>
              <a:t>　</a:t>
            </a:r>
            <a:r>
              <a:rPr lang="en-US" altLang="ja-JP" sz="3600" b="1" dirty="0" smtClean="0"/>
              <a:t>0</a:t>
            </a:r>
            <a:r>
              <a:rPr lang="ja-JP" altLang="en-US" sz="3600" b="1" dirty="0" smtClean="0"/>
              <a:t>円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73822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77109" y="2523392"/>
            <a:ext cx="9108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b="1" dirty="0" smtClean="0"/>
              <a:t>お一人　</a:t>
            </a:r>
            <a:r>
              <a:rPr kumimoji="1" lang="en-US" altLang="ja-JP" sz="8000" b="1" dirty="0" smtClean="0"/>
              <a:t>= </a:t>
            </a:r>
            <a:endParaRPr kumimoji="1" lang="ja-JP" altLang="en-US" sz="80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90946" y="2497016"/>
            <a:ext cx="4897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 smtClean="0"/>
              <a:t>約</a:t>
            </a:r>
            <a:r>
              <a:rPr kumimoji="1" lang="en-US" altLang="ja-JP" sz="9600" b="1" dirty="0" smtClean="0"/>
              <a:t>250</a:t>
            </a:r>
            <a:r>
              <a:rPr kumimoji="1" lang="ja-JP" altLang="en-US" sz="9600" b="1" dirty="0" smtClean="0"/>
              <a:t>円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707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01560" y="123092"/>
            <a:ext cx="412252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 smtClean="0"/>
              <a:t>作る流れ</a:t>
            </a:r>
            <a:endParaRPr kumimoji="1" lang="ja-JP" altLang="en-US" sz="4800" b="1" dirty="0"/>
          </a:p>
        </p:txBody>
      </p:sp>
      <p:sp>
        <p:nvSpPr>
          <p:cNvPr id="4" name="下矢印 3"/>
          <p:cNvSpPr/>
          <p:nvPr/>
        </p:nvSpPr>
        <p:spPr>
          <a:xfrm>
            <a:off x="703386" y="2171700"/>
            <a:ext cx="1222130" cy="97594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3943" y="1550378"/>
            <a:ext cx="621323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画用紙</a:t>
            </a:r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切り 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6×6 (</a:t>
            </a:r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スタジアム用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923" y="3223847"/>
            <a:ext cx="589084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画用紙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(A4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サイズ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り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壁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ボード用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50367" y="1345223"/>
            <a:ext cx="4023949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ダンボールで</a:t>
            </a:r>
            <a:endParaRPr lang="en-US" altLang="ja-JP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スタジアム型作り</a:t>
            </a:r>
            <a:endParaRPr kumimoji="1"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706316" y="5662248"/>
            <a:ext cx="1222130" cy="10580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7540876" y="2409092"/>
            <a:ext cx="1222130" cy="1069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5508" y="890645"/>
            <a:ext cx="646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印刷文字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い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え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か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く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こ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さ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す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た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つ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な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の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ふ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ま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や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ら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り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る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ん</a:t>
            </a:r>
            <a:r>
              <a:rPr lang="en-US" altLang="ja-JP" b="1" dirty="0" smtClean="0"/>
              <a:t>×2 </a:t>
            </a:r>
            <a:endParaRPr kumimoji="1" lang="ja-JP" altLang="en-US" b="1" dirty="0"/>
          </a:p>
        </p:txBody>
      </p:sp>
      <p:grpSp>
        <p:nvGrpSpPr>
          <p:cNvPr id="28" name="グループ化 27"/>
          <p:cNvGrpSpPr/>
          <p:nvPr/>
        </p:nvGrpSpPr>
        <p:grpSpPr>
          <a:xfrm rot="19800000">
            <a:off x="1976037" y="3832537"/>
            <a:ext cx="1056811" cy="1056811"/>
            <a:chOff x="3437792" y="3789484"/>
            <a:chExt cx="1181100" cy="1181100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5633">
              <a:off x="3437792" y="3789484"/>
              <a:ext cx="1181100" cy="1181100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 rot="2225083">
              <a:off x="3745524" y="4000491"/>
              <a:ext cx="7473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4400" b="1" dirty="0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82061" y="4985239"/>
            <a:ext cx="702212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全画用紙印刷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壁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20,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絵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20,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スタジアム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32,</a:t>
            </a:r>
            <a:r>
              <a:rPr kumimoji="1"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絵の字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0)</a:t>
            </a:r>
            <a:endParaRPr kumimoji="1"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79940" y="3818793"/>
            <a:ext cx="1222130" cy="97594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2074988" y="2313733"/>
            <a:ext cx="3094892" cy="724106"/>
            <a:chOff x="3622431" y="2313732"/>
            <a:chExt cx="3094892" cy="724106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4422531" y="2391507"/>
              <a:ext cx="2294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※</a:t>
              </a:r>
              <a:r>
                <a:rPr lang="ja-JP" altLang="en-US" dirty="0" smtClean="0"/>
                <a:t>折り方</a:t>
              </a:r>
              <a:endParaRPr lang="en-US" altLang="ja-JP" dirty="0" smtClean="0"/>
            </a:p>
            <a:p>
              <a:r>
                <a:rPr lang="ja-JP" altLang="en-US" dirty="0" smtClean="0"/>
                <a:t>イメージ図</a:t>
              </a:r>
              <a:endParaRPr kumimoji="1" lang="ja-JP" altLang="en-US" dirty="0"/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6" t="29574" r="40589" b="28759"/>
            <a:stretch/>
          </p:blipFill>
          <p:spPr>
            <a:xfrm>
              <a:off x="3622431" y="2313732"/>
              <a:ext cx="782516" cy="719613"/>
            </a:xfrm>
            <a:prstGeom prst="rect">
              <a:avLst/>
            </a:prstGeom>
          </p:spPr>
        </p:pic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47" y="2403442"/>
            <a:ext cx="1095375" cy="1019694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6" t="40938" r="43823" b="42745"/>
          <a:stretch/>
        </p:blipFill>
        <p:spPr>
          <a:xfrm>
            <a:off x="8730761" y="2453054"/>
            <a:ext cx="1917371" cy="896815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7344506" y="3598985"/>
            <a:ext cx="425254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スタジアムに画用紙貼り</a:t>
            </a:r>
            <a:endParaRPr kumimoji="1"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1855180" y="5627077"/>
            <a:ext cx="3286136" cy="1216991"/>
            <a:chOff x="2180494" y="5627076"/>
            <a:chExt cx="3286136" cy="1216991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4" t="28555" r="40763" b="20891"/>
            <a:stretch/>
          </p:blipFill>
          <p:spPr>
            <a:xfrm>
              <a:off x="3429004" y="5766874"/>
              <a:ext cx="844061" cy="915279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 rot="19800000">
              <a:off x="2180494" y="5662967"/>
              <a:ext cx="1181100" cy="1181100"/>
              <a:chOff x="3437792" y="3789484"/>
              <a:chExt cx="1181100" cy="1181100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385633">
                <a:off x="3437792" y="3789484"/>
                <a:ext cx="1181100" cy="1181100"/>
              </a:xfrm>
              <a:prstGeom prst="rect">
                <a:avLst/>
              </a:prstGeom>
            </p:spPr>
          </p:pic>
          <p:sp>
            <p:nvSpPr>
              <p:cNvPr id="26" name="テキスト ボックス 25"/>
              <p:cNvSpPr txBox="1"/>
              <p:nvPr/>
            </p:nvSpPr>
            <p:spPr>
              <a:xfrm rot="2225083">
                <a:off x="3745524" y="4000492"/>
                <a:ext cx="7473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4400" b="1" dirty="0"/>
                  <a:t>い</a:t>
                </a:r>
                <a:endParaRPr kumimoji="1" lang="ja-JP" altLang="en-US" sz="4400" b="1" dirty="0"/>
              </a:p>
            </p:txBody>
          </p:sp>
        </p:grpSp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024" y="5627076"/>
              <a:ext cx="1075606" cy="1124683"/>
            </a:xfrm>
            <a:prstGeom prst="rect">
              <a:avLst/>
            </a:prstGeom>
          </p:spPr>
        </p:pic>
      </p:grpSp>
      <p:sp>
        <p:nvSpPr>
          <p:cNvPr id="46" name="楕円 45"/>
          <p:cNvSpPr/>
          <p:nvPr/>
        </p:nvSpPr>
        <p:spPr>
          <a:xfrm>
            <a:off x="5416061" y="5873260"/>
            <a:ext cx="874207" cy="764931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り</a:t>
            </a:r>
            <a:endParaRPr kumimoji="1" lang="ja-JP" altLang="en-US" sz="4000" b="1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7526222" y="4390292"/>
            <a:ext cx="1222130" cy="1069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0" t="36131" r="41900" b="44347"/>
          <a:stretch/>
        </p:blipFill>
        <p:spPr>
          <a:xfrm>
            <a:off x="8704383" y="4193930"/>
            <a:ext cx="2822331" cy="1178170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7312268" y="5659315"/>
            <a:ext cx="425254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endParaRPr kumimoji="1"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762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7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126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ブース設計 必要別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ブース設計 必要別</dc:title>
  <dc:creator>game109</dc:creator>
  <cp:lastModifiedBy>game109</cp:lastModifiedBy>
  <cp:revision>27</cp:revision>
  <dcterms:created xsi:type="dcterms:W3CDTF">2019-11-25T00:25:14Z</dcterms:created>
  <dcterms:modified xsi:type="dcterms:W3CDTF">2019-11-26T00:19:20Z</dcterms:modified>
</cp:coreProperties>
</file>