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2" r:id="rId5"/>
    <p:sldId id="261" r:id="rId6"/>
    <p:sldId id="264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42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6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23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5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8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50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8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3E4E-A180-42D7-9054-B47B41136D88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FDF1-19E9-4DB4-808D-C7677FA69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74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2.jpg"/><Relationship Id="rId21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5.jpeg"/><Relationship Id="rId16" Type="http://schemas.openxmlformats.org/officeDocument/2006/relationships/image" Target="../media/image23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97200" y="235390"/>
            <a:ext cx="6360160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dirty="0" smtClean="0"/>
              <a:t>必需品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8247" y="1741218"/>
            <a:ext cx="6368953" cy="484246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dirty="0" smtClean="0"/>
              <a:t>モニター</a:t>
            </a:r>
            <a:r>
              <a:rPr kumimoji="1" lang="en-US" altLang="ja-JP" dirty="0" smtClean="0"/>
              <a:t>×2</a:t>
            </a:r>
          </a:p>
          <a:p>
            <a:r>
              <a:rPr lang="ja-JP" altLang="en-US" dirty="0" smtClean="0"/>
              <a:t>大きいモニター</a:t>
            </a:r>
            <a:r>
              <a:rPr lang="en-US" altLang="ja-JP" dirty="0" smtClean="0"/>
              <a:t>×1</a:t>
            </a:r>
            <a:endParaRPr kumimoji="1" lang="en-US" altLang="ja-JP" dirty="0" smtClean="0"/>
          </a:p>
          <a:p>
            <a:r>
              <a:rPr lang="ja-JP" altLang="en-US" dirty="0" smtClean="0"/>
              <a:t>イス</a:t>
            </a:r>
            <a:r>
              <a:rPr lang="en-US" altLang="ja-JP" dirty="0" smtClean="0"/>
              <a:t>×8</a:t>
            </a:r>
          </a:p>
          <a:p>
            <a:r>
              <a:rPr kumimoji="1" lang="ja-JP" altLang="en-US" dirty="0" smtClean="0"/>
              <a:t>コントローラー</a:t>
            </a:r>
            <a:r>
              <a:rPr kumimoji="1" lang="en-US" altLang="ja-JP" dirty="0" smtClean="0"/>
              <a:t>×8</a:t>
            </a:r>
          </a:p>
          <a:p>
            <a:r>
              <a:rPr kumimoji="1" lang="ja-JP" altLang="en-US" dirty="0" smtClean="0"/>
              <a:t>机</a:t>
            </a:r>
            <a:r>
              <a:rPr kumimoji="1" lang="en-US" altLang="ja-JP" dirty="0" smtClean="0"/>
              <a:t>×2</a:t>
            </a:r>
          </a:p>
          <a:p>
            <a:r>
              <a:rPr kumimoji="1" lang="ja-JP" altLang="en-US" dirty="0" smtClean="0"/>
              <a:t>画用紙</a:t>
            </a:r>
            <a:endParaRPr kumimoji="1" lang="en-US" altLang="ja-JP" dirty="0" smtClean="0"/>
          </a:p>
          <a:p>
            <a:r>
              <a:rPr lang="ja-JP" altLang="en-US" dirty="0" smtClean="0"/>
              <a:t>ラミネート</a:t>
            </a:r>
            <a:endParaRPr lang="en-US" altLang="ja-JP" dirty="0" smtClean="0"/>
          </a:p>
          <a:p>
            <a:r>
              <a:rPr kumimoji="1" lang="ja-JP" altLang="en-US" dirty="0" smtClean="0"/>
              <a:t>ダンボール</a:t>
            </a:r>
            <a:endParaRPr kumimoji="1" lang="en-US" altLang="ja-JP" dirty="0" smtClean="0"/>
          </a:p>
          <a:p>
            <a:r>
              <a:rPr lang="ja-JP" altLang="en-US" dirty="0" smtClean="0"/>
              <a:t>発泡</a:t>
            </a:r>
            <a:r>
              <a:rPr lang="ja-JP" altLang="en-US" dirty="0"/>
              <a:t>スチロール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02223" y="1943100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62354" y="1946031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113693" y="1940169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1565031" y="1943099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22738" y="3282461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682869" y="3285392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134208" y="3279530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1585546" y="3282460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588477" y="2801814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582616" y="2356337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2473570" y="1981200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494085" y="3320561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497016" y="2839915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491155" y="2394438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238500" y="2930770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2898532" y="2678723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138247" y="2010508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3868616" y="3332284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3994639" y="2869223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085494" y="2423746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4920763" y="2010508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5257801" y="3305908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102471" y="2869223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5026271" y="2423746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5266594" y="1617785"/>
            <a:ext cx="298937" cy="29893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5436578" y="1849315"/>
            <a:ext cx="298937" cy="29893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5603633" y="1488831"/>
            <a:ext cx="298937" cy="29893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5773617" y="1720361"/>
            <a:ext cx="298937" cy="298938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6600093" y="1966546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6620608" y="3305907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6623539" y="2825261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6617678" y="2379784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7365023" y="2916116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7025055" y="2664069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8528540" y="2022231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8188571" y="3229707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23386" y="2836984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8475787" y="2435469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9223132" y="2031024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/>
        </p:nvSpPr>
        <p:spPr>
          <a:xfrm>
            <a:off x="9261232" y="3326424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9237786" y="2889739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9223132" y="2461846"/>
            <a:ext cx="404446" cy="43082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9607063" y="3191608"/>
            <a:ext cx="363414" cy="375139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9882555" y="3033346"/>
            <a:ext cx="351691" cy="3604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7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564640" y="1940560"/>
            <a:ext cx="9560560" cy="4917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95680" y="833120"/>
            <a:ext cx="589280" cy="6024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891520" y="802640"/>
            <a:ext cx="589280" cy="6055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963920" y="833120"/>
            <a:ext cx="589280" cy="60248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4632960" y="2489200"/>
            <a:ext cx="2743200" cy="4602480"/>
            <a:chOff x="4155440" y="2153920"/>
            <a:chExt cx="3342640" cy="489712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6" t="19360" r="40454" b="24242"/>
            <a:stretch/>
          </p:blipFill>
          <p:spPr>
            <a:xfrm>
              <a:off x="4155440" y="2153920"/>
              <a:ext cx="3342640" cy="4897120"/>
            </a:xfrm>
            <a:prstGeom prst="rect">
              <a:avLst/>
            </a:prstGeom>
          </p:spPr>
        </p:pic>
        <p:grpSp>
          <p:nvGrpSpPr>
            <p:cNvPr id="12" name="グループ化 11"/>
            <p:cNvGrpSpPr/>
            <p:nvPr/>
          </p:nvGrpSpPr>
          <p:grpSpPr>
            <a:xfrm>
              <a:off x="5307682" y="3770790"/>
              <a:ext cx="1677024" cy="1023418"/>
              <a:chOff x="5307682" y="3770790"/>
              <a:chExt cx="1677024" cy="1023418"/>
            </a:xfrm>
          </p:grpSpPr>
          <p:sp>
            <p:nvSpPr>
              <p:cNvPr id="9" name="正方形/長方形 8"/>
              <p:cNvSpPr/>
              <p:nvPr/>
            </p:nvSpPr>
            <p:spPr>
              <a:xfrm rot="1804653">
                <a:off x="6405169" y="3804221"/>
                <a:ext cx="214301" cy="5023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 rot="3249604">
                <a:off x="5480325" y="3942590"/>
                <a:ext cx="527447" cy="1838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5307682" y="4176947"/>
                <a:ext cx="1677024" cy="6172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b="1" dirty="0" smtClean="0">
                    <a:solidFill>
                      <a:schemeClr val="tx1"/>
                    </a:solidFill>
                  </a:rPr>
                  <a:t>案内人</a:t>
                </a:r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正方形/長方形 5"/>
          <p:cNvSpPr/>
          <p:nvPr/>
        </p:nvSpPr>
        <p:spPr>
          <a:xfrm>
            <a:off x="995680" y="0"/>
            <a:ext cx="10485120" cy="1920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02560" y="1249680"/>
            <a:ext cx="171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n>
                  <a:solidFill>
                    <a:schemeClr val="bg1"/>
                  </a:solidFill>
                </a:ln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入り口</a:t>
            </a:r>
            <a:endParaRPr kumimoji="1" lang="ja-JP" altLang="en-US" sz="4400" dirty="0">
              <a:ln>
                <a:solidFill>
                  <a:schemeClr val="bg1"/>
                </a:solidFill>
              </a:ln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88960" y="1198880"/>
            <a:ext cx="171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n>
                  <a:solidFill>
                    <a:schemeClr val="bg1"/>
                  </a:solidFill>
                </a:ln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</a:t>
            </a:r>
            <a:r>
              <a:rPr kumimoji="1" lang="ja-JP" altLang="en-US" sz="4400" dirty="0" smtClean="0">
                <a:ln>
                  <a:solidFill>
                    <a:schemeClr val="bg1"/>
                  </a:solidFill>
                </a:ln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口</a:t>
            </a:r>
            <a:endParaRPr kumimoji="1" lang="ja-JP" altLang="en-US" sz="4400" dirty="0">
              <a:ln>
                <a:solidFill>
                  <a:schemeClr val="bg1"/>
                </a:solidFill>
              </a:ln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44720" y="3616960"/>
            <a:ext cx="162560" cy="894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836160" y="3576320"/>
            <a:ext cx="162560" cy="894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917440" y="3495040"/>
            <a:ext cx="162560" cy="894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998720" y="3423920"/>
            <a:ext cx="162560" cy="894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8" y="4023360"/>
            <a:ext cx="2059622" cy="2834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正方形/長方形 24"/>
          <p:cNvSpPr/>
          <p:nvPr/>
        </p:nvSpPr>
        <p:spPr>
          <a:xfrm>
            <a:off x="2611120" y="91440"/>
            <a:ext cx="7051040" cy="1229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27" y="288290"/>
            <a:ext cx="5076825" cy="8763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38" y="4074160"/>
            <a:ext cx="2029142" cy="2783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9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80"/>
            <a:ext cx="12192000" cy="6882239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>
          <a:xfrm>
            <a:off x="2488223" y="351692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2" name="楕円 41"/>
          <p:cNvSpPr/>
          <p:nvPr/>
        </p:nvSpPr>
        <p:spPr>
          <a:xfrm>
            <a:off x="1148861" y="1430215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楕円 51"/>
          <p:cNvSpPr/>
          <p:nvPr/>
        </p:nvSpPr>
        <p:spPr>
          <a:xfrm>
            <a:off x="2795953" y="1767253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37038" y="4724399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く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楕円 54"/>
          <p:cNvSpPr/>
          <p:nvPr/>
        </p:nvSpPr>
        <p:spPr>
          <a:xfrm>
            <a:off x="348761" y="5703275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る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160584" y="5750167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0" name="楕円 59"/>
          <p:cNvSpPr/>
          <p:nvPr/>
        </p:nvSpPr>
        <p:spPr>
          <a:xfrm>
            <a:off x="386861" y="2751991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ふ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63" y="465371"/>
            <a:ext cx="984896" cy="1918534"/>
          </a:xfrm>
          <a:prstGeom prst="rect">
            <a:avLst/>
          </a:prstGeom>
        </p:spPr>
      </p:pic>
      <p:grpSp>
        <p:nvGrpSpPr>
          <p:cNvPr id="79" name="グループ化 78"/>
          <p:cNvGrpSpPr/>
          <p:nvPr/>
        </p:nvGrpSpPr>
        <p:grpSpPr>
          <a:xfrm>
            <a:off x="4205238" y="2159977"/>
            <a:ext cx="3786187" cy="1185227"/>
            <a:chOff x="1339532" y="2082800"/>
            <a:chExt cx="3786187" cy="1185227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532" y="2113280"/>
              <a:ext cx="1154747" cy="1154747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772" y="2113280"/>
              <a:ext cx="1154747" cy="1154747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212" y="2082800"/>
              <a:ext cx="1154747" cy="1154747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972" y="2113280"/>
              <a:ext cx="1154747" cy="1154747"/>
            </a:xfrm>
            <a:prstGeom prst="rect">
              <a:avLst/>
            </a:prstGeom>
          </p:spPr>
        </p:pic>
      </p:grpSp>
      <p:grpSp>
        <p:nvGrpSpPr>
          <p:cNvPr id="85" name="グループ化 84"/>
          <p:cNvGrpSpPr/>
          <p:nvPr/>
        </p:nvGrpSpPr>
        <p:grpSpPr>
          <a:xfrm rot="5400000">
            <a:off x="6907212" y="4094480"/>
            <a:ext cx="3786187" cy="1185227"/>
            <a:chOff x="1339532" y="2082800"/>
            <a:chExt cx="3786187" cy="1185227"/>
          </a:xfrm>
        </p:grpSpPr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532" y="2113280"/>
              <a:ext cx="1154747" cy="1154747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772" y="2113280"/>
              <a:ext cx="1154747" cy="1154747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212" y="2082800"/>
              <a:ext cx="1154747" cy="1154747"/>
            </a:xfrm>
            <a:prstGeom prst="rect">
              <a:avLst/>
            </a:prstGeom>
          </p:spPr>
        </p:pic>
        <p:pic>
          <p:nvPicPr>
            <p:cNvPr id="94" name="図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972" y="2113280"/>
              <a:ext cx="1154747" cy="1154747"/>
            </a:xfrm>
            <a:prstGeom prst="rect">
              <a:avLst/>
            </a:prstGeom>
          </p:spPr>
        </p:pic>
      </p:grpSp>
      <p:grpSp>
        <p:nvGrpSpPr>
          <p:cNvPr id="5" name="グループ化 4"/>
          <p:cNvGrpSpPr/>
          <p:nvPr/>
        </p:nvGrpSpPr>
        <p:grpSpPr>
          <a:xfrm>
            <a:off x="4712677" y="70338"/>
            <a:ext cx="2995958" cy="2110153"/>
            <a:chOff x="4712677" y="70338"/>
            <a:chExt cx="2995958" cy="2110153"/>
          </a:xfrm>
        </p:grpSpPr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677" y="1063870"/>
              <a:ext cx="2995958" cy="1116621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168" y="70338"/>
              <a:ext cx="1717419" cy="1233852"/>
            </a:xfrm>
            <a:prstGeom prst="rect">
              <a:avLst/>
            </a:prstGeom>
          </p:spPr>
        </p:pic>
      </p:grpSp>
      <p:pic>
        <p:nvPicPr>
          <p:cNvPr id="65" name="図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70" y="1991766"/>
            <a:ext cx="975945" cy="1165082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86" y="2012282"/>
            <a:ext cx="975945" cy="1165082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86" y="2024006"/>
            <a:ext cx="975945" cy="1165082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79" y="2053314"/>
            <a:ext cx="975945" cy="1165082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8766">
            <a:off x="8408378" y="2733253"/>
            <a:ext cx="975945" cy="1165082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5462">
            <a:off x="8420101" y="3624207"/>
            <a:ext cx="975945" cy="1165082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5462">
            <a:off x="8440618" y="4488784"/>
            <a:ext cx="975945" cy="1165082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5462">
            <a:off x="8478718" y="5362153"/>
            <a:ext cx="975945" cy="1165082"/>
          </a:xfrm>
          <a:prstGeom prst="rect">
            <a:avLst/>
          </a:prstGeom>
        </p:spPr>
      </p:pic>
      <p:sp>
        <p:nvSpPr>
          <p:cNvPr id="106" name="楕円 105"/>
          <p:cNvSpPr/>
          <p:nvPr/>
        </p:nvSpPr>
        <p:spPr>
          <a:xfrm>
            <a:off x="8404273" y="1563857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よ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7" name="楕円 106"/>
          <p:cNvSpPr/>
          <p:nvPr/>
        </p:nvSpPr>
        <p:spPr>
          <a:xfrm rot="4324857">
            <a:off x="10974753" y="5902177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ち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8" name="楕円 107"/>
          <p:cNvSpPr/>
          <p:nvPr/>
        </p:nvSpPr>
        <p:spPr>
          <a:xfrm rot="4324857">
            <a:off x="11096673" y="3352018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8338">
            <a:off x="9982314" y="2162334"/>
            <a:ext cx="1080752" cy="2105257"/>
          </a:xfrm>
          <a:prstGeom prst="rect">
            <a:avLst/>
          </a:prstGeom>
        </p:spPr>
      </p:pic>
      <p:grpSp>
        <p:nvGrpSpPr>
          <p:cNvPr id="101" name="グループ化 100"/>
          <p:cNvGrpSpPr/>
          <p:nvPr/>
        </p:nvGrpSpPr>
        <p:grpSpPr>
          <a:xfrm rot="5400000">
            <a:off x="8654562" y="3625362"/>
            <a:ext cx="2995958" cy="2110153"/>
            <a:chOff x="4712677" y="70338"/>
            <a:chExt cx="2995958" cy="2110153"/>
          </a:xfrm>
        </p:grpSpPr>
        <p:pic>
          <p:nvPicPr>
            <p:cNvPr id="102" name="図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677" y="1063870"/>
              <a:ext cx="2995958" cy="1116621"/>
            </a:xfrm>
            <a:prstGeom prst="rect">
              <a:avLst/>
            </a:prstGeom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168" y="70338"/>
              <a:ext cx="1717419" cy="1233852"/>
            </a:xfrm>
            <a:prstGeom prst="rect">
              <a:avLst/>
            </a:prstGeom>
          </p:spPr>
        </p:pic>
      </p:grpSp>
      <p:sp>
        <p:nvSpPr>
          <p:cNvPr id="109" name="楕円 108"/>
          <p:cNvSpPr/>
          <p:nvPr/>
        </p:nvSpPr>
        <p:spPr>
          <a:xfrm>
            <a:off x="8800513" y="395457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お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0" name="楕円 109"/>
          <p:cNvSpPr/>
          <p:nvPr/>
        </p:nvSpPr>
        <p:spPr>
          <a:xfrm>
            <a:off x="11350673" y="1828017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2996">
            <a:off x="9167198" y="424931"/>
            <a:ext cx="2254918" cy="25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215"/>
            <a:ext cx="12192000" cy="27607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665"/>
            <a:ext cx="12192000" cy="6134100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1960"/>
            <a:ext cx="11247120" cy="748792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14" y="3687554"/>
            <a:ext cx="8299938" cy="309346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21" y="5427784"/>
            <a:ext cx="1602764" cy="16027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44" y="5448300"/>
            <a:ext cx="1602764" cy="16027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36" y="5416062"/>
            <a:ext cx="1602764" cy="16027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13" y="5392615"/>
            <a:ext cx="1602764" cy="16027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8" y="4836475"/>
            <a:ext cx="1826268" cy="21801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3" y="4910812"/>
            <a:ext cx="1714899" cy="2047244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14" y="4785537"/>
            <a:ext cx="1684469" cy="201091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28" y="4791809"/>
            <a:ext cx="1794942" cy="2142800"/>
          </a:xfrm>
          <a:prstGeom prst="rect">
            <a:avLst/>
          </a:prstGeom>
        </p:spPr>
      </p:pic>
      <p:sp>
        <p:nvSpPr>
          <p:cNvPr id="44" name="楕円 43"/>
          <p:cNvSpPr/>
          <p:nvPr/>
        </p:nvSpPr>
        <p:spPr>
          <a:xfrm>
            <a:off x="11315701" y="597877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ら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楕円 49"/>
          <p:cNvSpPr/>
          <p:nvPr/>
        </p:nvSpPr>
        <p:spPr>
          <a:xfrm>
            <a:off x="11245558" y="2110740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っ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11277601" y="5914292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楕円 62"/>
          <p:cNvSpPr/>
          <p:nvPr/>
        </p:nvSpPr>
        <p:spPr>
          <a:xfrm>
            <a:off x="9451732" y="4492869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た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188156" y="2814515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け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>
          <a:xfrm>
            <a:off x="1526932" y="3109545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ぃ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楕円 65"/>
          <p:cNvSpPr/>
          <p:nvPr/>
        </p:nvSpPr>
        <p:spPr>
          <a:xfrm>
            <a:off x="149470" y="4237891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ぱ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794239" y="5383821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ぎ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32" y="3722075"/>
            <a:ext cx="876300" cy="876300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304" y="3724813"/>
            <a:ext cx="876300" cy="876300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56" y="3736729"/>
            <a:ext cx="876300" cy="8763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2" y="3720904"/>
            <a:ext cx="876300" cy="87630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1837" flipH="1">
            <a:off x="8723560" y="614644"/>
            <a:ext cx="868849" cy="1020026"/>
          </a:xfrm>
          <a:prstGeom prst="rect">
            <a:avLst/>
          </a:prstGeom>
        </p:spPr>
      </p:pic>
      <p:grpSp>
        <p:nvGrpSpPr>
          <p:cNvPr id="15" name="グループ化 14"/>
          <p:cNvGrpSpPr/>
          <p:nvPr/>
        </p:nvGrpSpPr>
        <p:grpSpPr>
          <a:xfrm>
            <a:off x="8380438" y="1992389"/>
            <a:ext cx="1657642" cy="1496975"/>
            <a:chOff x="4570438" y="641109"/>
            <a:chExt cx="1657642" cy="1496975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16897">
              <a:off x="4803864" y="641109"/>
              <a:ext cx="1119042" cy="1318097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4570438" y="1553309"/>
              <a:ext cx="1657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ない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ふ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 rot="20791467">
            <a:off x="7452557" y="1432560"/>
            <a:ext cx="1603130" cy="1342671"/>
            <a:chOff x="6985197" y="589280"/>
            <a:chExt cx="1603130" cy="134267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85822">
              <a:off x="7123748" y="589280"/>
              <a:ext cx="1009332" cy="1009332"/>
            </a:xfrm>
            <a:prstGeom prst="rect">
              <a:avLst/>
            </a:prstGeom>
          </p:spPr>
        </p:pic>
        <p:sp>
          <p:nvSpPr>
            <p:cNvPr id="70" name="テキスト ボックス 69"/>
            <p:cNvSpPr txBox="1"/>
            <p:nvPr/>
          </p:nvSpPr>
          <p:spPr>
            <a:xfrm>
              <a:off x="6985197" y="134717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ぼー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る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 rot="1002422">
            <a:off x="3950758" y="1320801"/>
            <a:ext cx="1691169" cy="1373151"/>
            <a:chOff x="4966758" y="0"/>
            <a:chExt cx="1691169" cy="137315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18" b="17269"/>
            <a:stretch/>
          </p:blipFill>
          <p:spPr>
            <a:xfrm>
              <a:off x="4966758" y="0"/>
              <a:ext cx="1567603" cy="1016000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5054797" y="78837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っぱ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915073" y="822960"/>
            <a:ext cx="1664287" cy="1586511"/>
            <a:chOff x="4170680" y="355600"/>
            <a:chExt cx="1664287" cy="158651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680" y="355600"/>
              <a:ext cx="1381125" cy="1325880"/>
            </a:xfrm>
            <a:prstGeom prst="rect">
              <a:avLst/>
            </a:prstGeom>
          </p:spPr>
        </p:pic>
        <p:sp>
          <p:nvSpPr>
            <p:cNvPr id="76" name="テキスト ボックス 75"/>
            <p:cNvSpPr txBox="1"/>
            <p:nvPr/>
          </p:nvSpPr>
          <p:spPr>
            <a:xfrm>
              <a:off x="4231837" y="135733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おす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し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 rot="20783847">
            <a:off x="2748477" y="2021840"/>
            <a:ext cx="1603130" cy="1545871"/>
            <a:chOff x="3510477" y="294640"/>
            <a:chExt cx="1603130" cy="1545871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75445">
              <a:off x="3619500" y="294640"/>
              <a:ext cx="1094740" cy="1094740"/>
            </a:xfrm>
            <a:prstGeom prst="rect">
              <a:avLst/>
            </a:prstGeom>
          </p:spPr>
        </p:pic>
        <p:sp>
          <p:nvSpPr>
            <p:cNvPr id="77" name="テキスト ボックス 76"/>
            <p:cNvSpPr txBox="1"/>
            <p:nvPr/>
          </p:nvSpPr>
          <p:spPr>
            <a:xfrm>
              <a:off x="3510477" y="125573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ばっと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pic>
        <p:nvPicPr>
          <p:cNvPr id="79" name="図 7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33" y="-631470"/>
            <a:ext cx="2031048" cy="362867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9697" flipH="1">
            <a:off x="431745" y="468647"/>
            <a:ext cx="2777279" cy="3054742"/>
          </a:xfrm>
          <a:prstGeom prst="rect">
            <a:avLst/>
          </a:prstGeom>
        </p:spPr>
      </p:pic>
      <p:grpSp>
        <p:nvGrpSpPr>
          <p:cNvPr id="84" name="グループ化 83"/>
          <p:cNvGrpSpPr/>
          <p:nvPr/>
        </p:nvGrpSpPr>
        <p:grpSpPr>
          <a:xfrm rot="1241744">
            <a:off x="7081468" y="-162560"/>
            <a:ext cx="1929565" cy="1317605"/>
            <a:chOff x="5100269" y="1056640"/>
            <a:chExt cx="1929565" cy="1317605"/>
          </a:xfrm>
        </p:grpSpPr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71753">
              <a:off x="6416710" y="1280413"/>
              <a:ext cx="570880" cy="655369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5100269" y="1056640"/>
              <a:ext cx="1625651" cy="1317605"/>
              <a:chOff x="1437313" y="1544320"/>
              <a:chExt cx="1625651" cy="1317605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7313" y="1544320"/>
                <a:ext cx="1431284" cy="944964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1465696" y="2277150"/>
                <a:ext cx="1597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くる</a:t>
                </a:r>
                <a:r>
                  <a:rPr lang="ja-JP" altLang="en-US" sz="3200" b="1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ま</a:t>
                </a:r>
                <a:endParaRPr kumimoji="1"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</p:grpSp>
      <p:grpSp>
        <p:nvGrpSpPr>
          <p:cNvPr id="37" name="グループ化 36"/>
          <p:cNvGrpSpPr/>
          <p:nvPr/>
        </p:nvGrpSpPr>
        <p:grpSpPr>
          <a:xfrm>
            <a:off x="2674230" y="162560"/>
            <a:ext cx="1603130" cy="1318547"/>
            <a:chOff x="14293716" y="-1535047"/>
            <a:chExt cx="1820007" cy="1687610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350" y="-1535047"/>
              <a:ext cx="1060205" cy="1108579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14293716" y="-595891"/>
              <a:ext cx="1820007" cy="74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り</a:t>
              </a:r>
              <a:r>
                <a:rPr kumimoji="1"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ん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ご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58" y="2260251"/>
            <a:ext cx="3071447" cy="2206631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9606901" y="2127532"/>
            <a:ext cx="2585099" cy="5035658"/>
            <a:chOff x="9372439" y="1470649"/>
            <a:chExt cx="2585099" cy="5035658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439" y="1470649"/>
              <a:ext cx="2585099" cy="5035658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 rot="20755430">
              <a:off x="11262943" y="3754316"/>
              <a:ext cx="351694" cy="1670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楕円 42"/>
          <p:cNvSpPr/>
          <p:nvPr/>
        </p:nvSpPr>
        <p:spPr>
          <a:xfrm>
            <a:off x="101600" y="219808"/>
            <a:ext cx="738554" cy="7737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そ</a:t>
            </a:r>
            <a:endParaRPr kumimoji="1" lang="ja-JP" altLang="en-US" sz="4800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2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59387" y="0"/>
            <a:ext cx="3716215" cy="1325563"/>
          </a:xfrm>
        </p:spPr>
        <p:txBody>
          <a:bodyPr/>
          <a:lstStyle/>
          <a:p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モニター周り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45117" y="278034"/>
            <a:ext cx="6849208" cy="113420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6"/>
          <a:stretch/>
        </p:blipFill>
        <p:spPr>
          <a:xfrm>
            <a:off x="1811216" y="5566959"/>
            <a:ext cx="8932984" cy="1291041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2661920" y="-491393"/>
            <a:ext cx="6882479" cy="1821619"/>
            <a:chOff x="2620109" y="524607"/>
            <a:chExt cx="6882479" cy="1821619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3" t="18495" r="5449"/>
            <a:stretch/>
          </p:blipFill>
          <p:spPr>
            <a:xfrm flipH="1">
              <a:off x="2635624" y="1246093"/>
              <a:ext cx="725970" cy="1100133"/>
            </a:xfrm>
            <a:prstGeom prst="rect">
              <a:avLst/>
            </a:prstGeom>
          </p:spPr>
        </p:pic>
        <p:grpSp>
          <p:nvGrpSpPr>
            <p:cNvPr id="48" name="グループ化 47"/>
            <p:cNvGrpSpPr/>
            <p:nvPr/>
          </p:nvGrpSpPr>
          <p:grpSpPr>
            <a:xfrm>
              <a:off x="2620109" y="524607"/>
              <a:ext cx="2634762" cy="788378"/>
              <a:chOff x="3938954" y="1386253"/>
              <a:chExt cx="2634762" cy="788378"/>
            </a:xfrm>
          </p:grpSpPr>
          <p:sp>
            <p:nvSpPr>
              <p:cNvPr id="19" name="楕円 18"/>
              <p:cNvSpPr/>
              <p:nvPr/>
            </p:nvSpPr>
            <p:spPr>
              <a:xfrm>
                <a:off x="3938954" y="1389184"/>
                <a:ext cx="905608" cy="7825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400" dirty="0" smtClean="0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超</a:t>
                </a:r>
                <a:endParaRPr kumimoji="1" lang="ja-JP" altLang="en-US" sz="4400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0" name="楕円 19"/>
              <p:cNvSpPr/>
              <p:nvPr/>
            </p:nvSpPr>
            <p:spPr>
              <a:xfrm>
                <a:off x="4785947" y="1392115"/>
                <a:ext cx="905608" cy="7825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4400" dirty="0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字</a:t>
                </a:r>
                <a:endParaRPr kumimoji="1" lang="ja-JP" altLang="en-US" sz="4400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3" name="楕円 22"/>
              <p:cNvSpPr/>
              <p:nvPr/>
            </p:nvSpPr>
            <p:spPr>
              <a:xfrm>
                <a:off x="5668108" y="1386253"/>
                <a:ext cx="905608" cy="7825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4400" dirty="0" smtClean="0"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言</a:t>
                </a:r>
                <a:endParaRPr kumimoji="1" lang="ja-JP" altLang="en-US" sz="4400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584" y="1320946"/>
              <a:ext cx="5310553" cy="919163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3" t="18495" r="5449"/>
            <a:stretch/>
          </p:blipFill>
          <p:spPr>
            <a:xfrm>
              <a:off x="8677664" y="1210234"/>
              <a:ext cx="824924" cy="1100133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172720" y="2941124"/>
            <a:ext cx="2316480" cy="1041380"/>
            <a:chOff x="264160" y="2006404"/>
            <a:chExt cx="2316480" cy="1041380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797755" y="2006404"/>
              <a:ext cx="1389184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説明</a:t>
              </a:r>
              <a:r>
                <a:rPr lang="ja-JP" altLang="en-US" sz="28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⓵</a:t>
              </a:r>
              <a:endParaRPr kumimoji="1"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64160" y="2524564"/>
              <a:ext cx="2316480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ゲームの流れ</a:t>
              </a:r>
              <a:endParaRPr kumimoji="1"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662160" y="2838937"/>
            <a:ext cx="2316480" cy="1493174"/>
            <a:chOff x="9550400" y="2198857"/>
            <a:chExt cx="2316480" cy="1493174"/>
          </a:xfrm>
        </p:grpSpPr>
        <p:sp>
          <p:nvSpPr>
            <p:cNvPr id="45" name="テキスト ボックス 44"/>
            <p:cNvSpPr txBox="1"/>
            <p:nvPr/>
          </p:nvSpPr>
          <p:spPr>
            <a:xfrm>
              <a:off x="10031437" y="2198857"/>
              <a:ext cx="1389184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説明</a:t>
              </a:r>
              <a:r>
                <a:rPr lang="ja-JP" altLang="en-US" sz="28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②</a:t>
              </a:r>
              <a:endPara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9550400" y="2737924"/>
              <a:ext cx="2316480" cy="9541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キャラクター</a:t>
              </a:r>
              <a:endParaRPr lang="en-US" altLang="ja-JP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  <a:p>
              <a:r>
                <a:rPr kumimoji="1" lang="ja-JP" altLang="en-US" sz="28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能力の違い</a:t>
              </a:r>
              <a:endParaRPr kumimoji="1"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2641600" y="5222240"/>
            <a:ext cx="6847840" cy="10363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46484" y="2321170"/>
            <a:ext cx="949569" cy="29102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8531468" y="2315308"/>
            <a:ext cx="949569" cy="29102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641600" y="1330960"/>
            <a:ext cx="6847840" cy="10363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1" y="2367280"/>
            <a:ext cx="6831028" cy="390144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8807" r="7956" b="32202"/>
          <a:stretch/>
        </p:blipFill>
        <p:spPr>
          <a:xfrm>
            <a:off x="3789680" y="2540000"/>
            <a:ext cx="4531360" cy="2407920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2853592" y="4749675"/>
            <a:ext cx="729761" cy="1021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840697" y="2773744"/>
            <a:ext cx="723899" cy="1021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575040" y="4957173"/>
            <a:ext cx="729761" cy="1021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8564880" y="2818681"/>
            <a:ext cx="723899" cy="1021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17" y="1046847"/>
            <a:ext cx="1297623" cy="139155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57" y="1005840"/>
            <a:ext cx="1297965" cy="139192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57" y="969843"/>
            <a:ext cx="1378903" cy="147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4300"/>
            <a:ext cx="5409524" cy="304761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60" y="3411414"/>
            <a:ext cx="5430715" cy="309415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" y="3350336"/>
            <a:ext cx="6106344" cy="320872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0" y="149469"/>
            <a:ext cx="491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E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スポーツを取り込んで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スタジアム風にデザインしました。</a:t>
            </a:r>
            <a:endParaRPr kumimoji="1" lang="ja-JP" altLang="en-US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4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670084" y="2773875"/>
            <a:ext cx="1603130" cy="1318547"/>
            <a:chOff x="14293716" y="-1535047"/>
            <a:chExt cx="1820007" cy="16876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350" y="-1535047"/>
              <a:ext cx="1060205" cy="1108579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14293716" y="-595891"/>
              <a:ext cx="1820007" cy="74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り</a:t>
              </a:r>
              <a:r>
                <a:rPr kumimoji="1"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ん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ご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 rot="1241744">
            <a:off x="8523407" y="540825"/>
            <a:ext cx="1929565" cy="1317605"/>
            <a:chOff x="5100269" y="1056640"/>
            <a:chExt cx="1929565" cy="1317605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71753">
              <a:off x="6416710" y="1280413"/>
              <a:ext cx="570880" cy="655369"/>
            </a:xfrm>
            <a:prstGeom prst="rect">
              <a:avLst/>
            </a:prstGeom>
          </p:spPr>
        </p:pic>
        <p:grpSp>
          <p:nvGrpSpPr>
            <p:cNvPr id="9" name="グループ化 8"/>
            <p:cNvGrpSpPr/>
            <p:nvPr/>
          </p:nvGrpSpPr>
          <p:grpSpPr>
            <a:xfrm>
              <a:off x="5100269" y="1056640"/>
              <a:ext cx="1625651" cy="1317605"/>
              <a:chOff x="1437313" y="1544320"/>
              <a:chExt cx="1625651" cy="1317605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7313" y="1544320"/>
                <a:ext cx="1431284" cy="944964"/>
              </a:xfrm>
              <a:prstGeom prst="rect">
                <a:avLst/>
              </a:prstGeom>
            </p:spPr>
          </p:pic>
          <p:sp>
            <p:nvSpPr>
              <p:cNvPr id="11" name="テキスト ボックス 10"/>
              <p:cNvSpPr txBox="1"/>
              <p:nvPr/>
            </p:nvSpPr>
            <p:spPr>
              <a:xfrm>
                <a:off x="1465696" y="2277150"/>
                <a:ext cx="15972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くる</a:t>
                </a:r>
                <a:r>
                  <a:rPr lang="ja-JP" altLang="en-US" sz="3200" b="1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ま</a:t>
                </a:r>
                <a:endParaRPr kumimoji="1"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</p:grpSp>
      </p:grpSp>
      <p:grpSp>
        <p:nvGrpSpPr>
          <p:cNvPr id="12" name="グループ化 11"/>
          <p:cNvGrpSpPr/>
          <p:nvPr/>
        </p:nvGrpSpPr>
        <p:grpSpPr>
          <a:xfrm rot="20791467">
            <a:off x="8736233" y="4369190"/>
            <a:ext cx="1603130" cy="1342671"/>
            <a:chOff x="6985197" y="589280"/>
            <a:chExt cx="1603130" cy="1342671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85822">
              <a:off x="7123748" y="589280"/>
              <a:ext cx="1009332" cy="1009332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6985197" y="134717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ぼー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る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184684" y="1675866"/>
            <a:ext cx="1657642" cy="1496975"/>
            <a:chOff x="4570438" y="641109"/>
            <a:chExt cx="1657642" cy="1496975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16897">
              <a:off x="4803864" y="641109"/>
              <a:ext cx="1119042" cy="1318097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4570438" y="1553309"/>
              <a:ext cx="1657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ない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ふ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 rot="1002422">
            <a:off x="1638381" y="837225"/>
            <a:ext cx="1691169" cy="1373151"/>
            <a:chOff x="4966758" y="0"/>
            <a:chExt cx="1691169" cy="1373151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18" b="17269"/>
            <a:stretch/>
          </p:blipFill>
          <p:spPr>
            <a:xfrm>
              <a:off x="4966758" y="0"/>
              <a:ext cx="1567603" cy="1016000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5054797" y="78837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っぱ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4719319" y="506437"/>
            <a:ext cx="1664287" cy="1586511"/>
            <a:chOff x="4170680" y="355600"/>
            <a:chExt cx="1664287" cy="1586511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680" y="355600"/>
              <a:ext cx="1381125" cy="1325880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4231837" y="135733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おす</a:t>
              </a:r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し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 rot="20783847">
            <a:off x="752623" y="4026486"/>
            <a:ext cx="1603130" cy="1545871"/>
            <a:chOff x="3510477" y="294640"/>
            <a:chExt cx="1603130" cy="1545871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75445">
              <a:off x="3619500" y="294640"/>
              <a:ext cx="1094740" cy="1094740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3510477" y="1255736"/>
              <a:ext cx="1603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b="1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ばっと</a:t>
              </a:r>
              <a:endParaRPr kumimoji="1" lang="ja-JP" altLang="en-US" sz="32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26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82716" y="879231"/>
            <a:ext cx="5275384" cy="48320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err="1" smtClean="0"/>
              <a:t>かなしみすへえほう</a:t>
            </a:r>
            <a:endParaRPr kumimoji="1" lang="en-US" altLang="ja-JP" sz="4400" dirty="0" smtClean="0"/>
          </a:p>
          <a:p>
            <a:r>
              <a:rPr lang="ja-JP" altLang="en-US" sz="4400" dirty="0" err="1"/>
              <a:t>お</a:t>
            </a:r>
            <a:r>
              <a:rPr kumimoji="1" lang="ja-JP" altLang="en-US" sz="4400" dirty="0" err="1" smtClean="0"/>
              <a:t>たみりわ</a:t>
            </a:r>
            <a:r>
              <a:rPr lang="ja-JP" altLang="en-US" sz="4400" dirty="0"/>
              <a:t>こ</a:t>
            </a:r>
            <a:r>
              <a:rPr kumimoji="1" lang="ja-JP" altLang="en-US" sz="4400" dirty="0" smtClean="0"/>
              <a:t>りろき</a:t>
            </a:r>
            <a:endParaRPr kumimoji="1" lang="en-US" altLang="ja-JP" sz="4400" dirty="0" smtClean="0"/>
          </a:p>
          <a:p>
            <a:r>
              <a:rPr lang="ja-JP" altLang="en-US" sz="4400" dirty="0" err="1" smtClean="0"/>
              <a:t>はざとひ</a:t>
            </a:r>
            <a:r>
              <a:rPr lang="ja-JP" altLang="en-US" sz="4400" dirty="0" smtClean="0"/>
              <a:t>しきたいこ</a:t>
            </a:r>
            <a:endParaRPr lang="en-US" altLang="ja-JP" sz="4400" dirty="0" smtClean="0"/>
          </a:p>
          <a:p>
            <a:r>
              <a:rPr lang="ja-JP" altLang="en-US" sz="4400" dirty="0"/>
              <a:t>い</a:t>
            </a:r>
            <a:r>
              <a:rPr lang="ja-JP" altLang="en-US" sz="4400" dirty="0" smtClean="0"/>
              <a:t>り</a:t>
            </a:r>
            <a:r>
              <a:rPr lang="ja-JP" altLang="en-US" sz="4400" dirty="0" err="1" smtClean="0"/>
              <a:t>き</a:t>
            </a:r>
            <a:r>
              <a:rPr lang="ja-JP" altLang="en-US" sz="4400" dirty="0" smtClean="0"/>
              <a:t>おすうみきや</a:t>
            </a:r>
            <a:endParaRPr lang="en-US" altLang="ja-JP" sz="4400" dirty="0" smtClean="0"/>
          </a:p>
          <a:p>
            <a:r>
              <a:rPr lang="ja-JP" altLang="en-US" sz="4400" dirty="0" smtClean="0"/>
              <a:t>な</a:t>
            </a:r>
            <a:r>
              <a:rPr kumimoji="1" lang="ja-JP" altLang="en-US" sz="4400" dirty="0" smtClean="0"/>
              <a:t>とん</a:t>
            </a:r>
            <a:r>
              <a:rPr kumimoji="1" lang="ja-JP" altLang="en-US" sz="4400" dirty="0" err="1" smtClean="0"/>
              <a:t>わゆ</a:t>
            </a:r>
            <a:r>
              <a:rPr kumimoji="1" lang="ja-JP" altLang="en-US" sz="4400" dirty="0" smtClean="0"/>
              <a:t>ぼんうふ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いかまだことうふせ</a:t>
            </a:r>
            <a:endParaRPr kumimoji="1" lang="en-US" altLang="ja-JP" sz="4400" dirty="0" smtClean="0"/>
          </a:p>
          <a:p>
            <a:r>
              <a:rPr lang="ja-JP" altLang="en-US" sz="4400" dirty="0" err="1" smtClean="0"/>
              <a:t>ごば</a:t>
            </a:r>
            <a:r>
              <a:rPr lang="ja-JP" altLang="en-US" sz="4400" dirty="0" smtClean="0"/>
              <a:t>いくたいとるへ</a:t>
            </a:r>
            <a:endParaRPr kumimoji="1" lang="ja-JP" altLang="en-US" sz="4400" dirty="0"/>
          </a:p>
        </p:txBody>
      </p:sp>
      <p:sp>
        <p:nvSpPr>
          <p:cNvPr id="6" name="正方形/長方形 5"/>
          <p:cNvSpPr/>
          <p:nvPr/>
        </p:nvSpPr>
        <p:spPr>
          <a:xfrm rot="5400000">
            <a:off x="4976447" y="-1160585"/>
            <a:ext cx="74734" cy="5270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5400000">
            <a:off x="4970587" y="-427892"/>
            <a:ext cx="74734" cy="5270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5400000">
            <a:off x="4973519" y="234463"/>
            <a:ext cx="74734" cy="5270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5400000">
            <a:off x="4958865" y="923195"/>
            <a:ext cx="74734" cy="5270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005757" y="1576757"/>
            <a:ext cx="74734" cy="5270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4991103" y="2265489"/>
            <a:ext cx="74734" cy="5270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0800000">
            <a:off x="3024553" y="883628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0800000">
            <a:off x="3581399" y="886559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0800000">
            <a:off x="4147037" y="889490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0800000">
            <a:off x="4695091" y="892420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10800000">
            <a:off x="5251937" y="895351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5835160" y="871905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0800000">
            <a:off x="6392006" y="910005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10800000">
            <a:off x="6940060" y="842597"/>
            <a:ext cx="52753" cy="4875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120</Words>
  <Application>Microsoft Office PowerPoint</Application>
  <PresentationFormat>ワイド画面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HGP創英ﾌﾟﾚｾﾞﾝｽEB</vt:lpstr>
      <vt:lpstr>HGP創英角ｺﾞｼｯｸUB</vt:lpstr>
      <vt:lpstr>HGS創英角ｺﾞｼｯｸUB</vt:lpstr>
      <vt:lpstr>HGS創英角ﾎﾟｯﾌﾟ体</vt:lpstr>
      <vt:lpstr>游ゴシック</vt:lpstr>
      <vt:lpstr>游ゴシック Light</vt:lpstr>
      <vt:lpstr>Arial</vt:lpstr>
      <vt:lpstr>Office テーマ</vt:lpstr>
      <vt:lpstr>必需品</vt:lpstr>
      <vt:lpstr>PowerPoint プレゼンテーション</vt:lpstr>
      <vt:lpstr>PowerPoint プレゼンテーション</vt:lpstr>
      <vt:lpstr>PowerPoint プレゼンテーション</vt:lpstr>
      <vt:lpstr>モニター周り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game109</dc:creator>
  <cp:lastModifiedBy>game109</cp:lastModifiedBy>
  <cp:revision>62</cp:revision>
  <dcterms:created xsi:type="dcterms:W3CDTF">2019-10-04T05:35:12Z</dcterms:created>
  <dcterms:modified xsi:type="dcterms:W3CDTF">2019-10-11T00:06:07Z</dcterms:modified>
</cp:coreProperties>
</file>