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CD0"/>
    <a:srgbClr val="5AE0AA"/>
    <a:srgbClr val="D44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EF12-26FD-4F14-AA88-F043EC55CF83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1F8E4-6352-4E4F-89A0-CE06C6CB5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91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98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81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67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22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7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17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40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2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01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9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09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5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5" y="1777352"/>
            <a:ext cx="6497516" cy="4265163"/>
          </a:xfrm>
          <a:prstGeom prst="rect">
            <a:avLst/>
          </a:prstGeom>
        </p:spPr>
      </p:pic>
      <p:sp>
        <p:nvSpPr>
          <p:cNvPr id="5" name="ドーナツ 4"/>
          <p:cNvSpPr/>
          <p:nvPr/>
        </p:nvSpPr>
        <p:spPr>
          <a:xfrm>
            <a:off x="4668719" y="3886202"/>
            <a:ext cx="1415561" cy="1397975"/>
          </a:xfrm>
          <a:prstGeom prst="donut">
            <a:avLst>
              <a:gd name="adj" fmla="val 11869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7" name="カギ線コネクタ 6"/>
          <p:cNvCxnSpPr>
            <a:stCxn id="16" idx="2"/>
            <a:endCxn id="5" idx="2"/>
          </p:cNvCxnSpPr>
          <p:nvPr/>
        </p:nvCxnSpPr>
        <p:spPr>
          <a:xfrm rot="16200000" flipH="1">
            <a:off x="2701486" y="2617960"/>
            <a:ext cx="870340" cy="3064119"/>
          </a:xfrm>
          <a:prstGeom prst="bentConnector2">
            <a:avLst/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98940" y="3068519"/>
            <a:ext cx="261131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移動</a:t>
            </a:r>
          </a:p>
        </p:txBody>
      </p:sp>
      <p:sp>
        <p:nvSpPr>
          <p:cNvPr id="19" name="ドーナツ 18"/>
          <p:cNvSpPr/>
          <p:nvPr/>
        </p:nvSpPr>
        <p:spPr>
          <a:xfrm>
            <a:off x="6412526" y="3912578"/>
            <a:ext cx="1368669" cy="1312983"/>
          </a:xfrm>
          <a:prstGeom prst="donut">
            <a:avLst>
              <a:gd name="adj" fmla="val 11869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20" name="カギ線コネクタ 19"/>
          <p:cNvCxnSpPr>
            <a:stCxn id="25" idx="2"/>
            <a:endCxn id="19" idx="6"/>
          </p:cNvCxnSpPr>
          <p:nvPr/>
        </p:nvCxnSpPr>
        <p:spPr>
          <a:xfrm rot="5400000" flipH="1">
            <a:off x="9179853" y="3170406"/>
            <a:ext cx="142242" cy="2939564"/>
          </a:xfrm>
          <a:prstGeom prst="bentConnector4">
            <a:avLst>
              <a:gd name="adj1" fmla="val -160712"/>
              <a:gd name="adj2" fmla="val 71785"/>
            </a:avLst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9440013" y="4064981"/>
            <a:ext cx="256149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カメラ移動</a:t>
            </a:r>
          </a:p>
        </p:txBody>
      </p:sp>
      <p:sp>
        <p:nvSpPr>
          <p:cNvPr id="42" name="ドーナツ 41"/>
          <p:cNvSpPr/>
          <p:nvPr/>
        </p:nvSpPr>
        <p:spPr>
          <a:xfrm>
            <a:off x="3941888" y="1802424"/>
            <a:ext cx="1131277" cy="767858"/>
          </a:xfrm>
          <a:prstGeom prst="donut">
            <a:avLst>
              <a:gd name="adj" fmla="val 11869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43" name="カギ線コネクタ 42"/>
          <p:cNvCxnSpPr>
            <a:stCxn id="50" idx="2"/>
            <a:endCxn id="42" idx="0"/>
          </p:cNvCxnSpPr>
          <p:nvPr/>
        </p:nvCxnSpPr>
        <p:spPr>
          <a:xfrm rot="16200000" flipH="1">
            <a:off x="2691961" y="-13139"/>
            <a:ext cx="608038" cy="3023088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78779" y="548058"/>
            <a:ext cx="261131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回避</a:t>
            </a:r>
          </a:p>
        </p:txBody>
      </p:sp>
      <p:sp>
        <p:nvSpPr>
          <p:cNvPr id="54" name="ドーナツ 53"/>
          <p:cNvSpPr/>
          <p:nvPr/>
        </p:nvSpPr>
        <p:spPr>
          <a:xfrm>
            <a:off x="7558457" y="1820010"/>
            <a:ext cx="1093177" cy="770789"/>
          </a:xfrm>
          <a:prstGeom prst="donut">
            <a:avLst>
              <a:gd name="adj" fmla="val 11869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55" name="カギ線コネクタ 54"/>
          <p:cNvCxnSpPr>
            <a:stCxn id="62" idx="2"/>
            <a:endCxn id="54" idx="0"/>
          </p:cNvCxnSpPr>
          <p:nvPr/>
        </p:nvCxnSpPr>
        <p:spPr>
          <a:xfrm rot="5400000">
            <a:off x="8940366" y="133400"/>
            <a:ext cx="851291" cy="252192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9346229" y="322388"/>
            <a:ext cx="256149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決定</a:t>
            </a:r>
            <a:r>
              <a:rPr lang="en-US" altLang="ja-JP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&amp;</a:t>
            </a:r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発射</a:t>
            </a:r>
          </a:p>
        </p:txBody>
      </p:sp>
      <p:sp>
        <p:nvSpPr>
          <p:cNvPr id="74" name="ドーナツ 73"/>
          <p:cNvSpPr/>
          <p:nvPr/>
        </p:nvSpPr>
        <p:spPr>
          <a:xfrm>
            <a:off x="6515104" y="2778368"/>
            <a:ext cx="720969" cy="685796"/>
          </a:xfrm>
          <a:prstGeom prst="donut">
            <a:avLst>
              <a:gd name="adj" fmla="val 1186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75" name="カギ線コネクタ 74"/>
          <p:cNvCxnSpPr>
            <a:stCxn id="78" idx="2"/>
            <a:endCxn id="74" idx="0"/>
          </p:cNvCxnSpPr>
          <p:nvPr/>
        </p:nvCxnSpPr>
        <p:spPr>
          <a:xfrm rot="16200000" flipH="1">
            <a:off x="5660103" y="1562881"/>
            <a:ext cx="1639667" cy="79130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4803537" y="492373"/>
            <a:ext cx="256149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ポーズ</a:t>
            </a:r>
          </a:p>
        </p:txBody>
      </p:sp>
    </p:spTree>
    <p:extLst>
      <p:ext uri="{BB962C8B-B14F-4D97-AF65-F5344CB8AC3E}">
        <p14:creationId xmlns:p14="http://schemas.microsoft.com/office/powerpoint/2010/main" val="14389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905608" y="4070842"/>
            <a:ext cx="8405446" cy="27168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96" y="93715"/>
            <a:ext cx="10816766" cy="3947146"/>
          </a:xfrm>
          <a:prstGeom prst="rect">
            <a:avLst/>
          </a:prstGeom>
        </p:spPr>
      </p:pic>
      <p:sp>
        <p:nvSpPr>
          <p:cNvPr id="8" name="フローチャート: 代替処理 7"/>
          <p:cNvSpPr/>
          <p:nvPr/>
        </p:nvSpPr>
        <p:spPr>
          <a:xfrm>
            <a:off x="4545623" y="3241431"/>
            <a:ext cx="2338754" cy="571500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1189893" y="2623038"/>
            <a:ext cx="1368671" cy="536332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フローチャート: 代替処理 10"/>
          <p:cNvSpPr/>
          <p:nvPr/>
        </p:nvSpPr>
        <p:spPr>
          <a:xfrm rot="16200000">
            <a:off x="10462517" y="1641232"/>
            <a:ext cx="1096106" cy="633049"/>
          </a:xfrm>
          <a:prstGeom prst="flowChartAlternateProcess">
            <a:avLst/>
          </a:prstGeom>
          <a:solidFill>
            <a:srgbClr val="5ADC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10234249" y="2664072"/>
            <a:ext cx="483577" cy="50116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フローチャート: 代替処理 12"/>
          <p:cNvSpPr/>
          <p:nvPr/>
        </p:nvSpPr>
        <p:spPr>
          <a:xfrm>
            <a:off x="9568960" y="3279532"/>
            <a:ext cx="550986" cy="492369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10222522" y="3261946"/>
            <a:ext cx="512886" cy="50995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フローチャート: 代替処理 14"/>
          <p:cNvSpPr/>
          <p:nvPr/>
        </p:nvSpPr>
        <p:spPr>
          <a:xfrm>
            <a:off x="10839988" y="3262097"/>
            <a:ext cx="542192" cy="50116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3068514" y="1362809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フローチャート: 代替処理 16"/>
          <p:cNvSpPr/>
          <p:nvPr/>
        </p:nvSpPr>
        <p:spPr>
          <a:xfrm>
            <a:off x="2473568" y="1972409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8" name="フローチャート: 代替処理 17"/>
          <p:cNvSpPr/>
          <p:nvPr/>
        </p:nvSpPr>
        <p:spPr>
          <a:xfrm>
            <a:off x="3171091" y="1992924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859822" y="1987062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8540261" y="1348155"/>
            <a:ext cx="597876" cy="571500"/>
          </a:xfrm>
          <a:prstGeom prst="flowChartAlternateProcess">
            <a:avLst/>
          </a:prstGeom>
          <a:solidFill>
            <a:srgbClr val="D44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1122484" y="4135318"/>
            <a:ext cx="7828085" cy="2492733"/>
            <a:chOff x="841130" y="4135315"/>
            <a:chExt cx="7828085" cy="2492733"/>
          </a:xfrm>
        </p:grpSpPr>
        <p:sp>
          <p:nvSpPr>
            <p:cNvPr id="21" name="フローチャート: 代替処理 20"/>
            <p:cNvSpPr/>
            <p:nvPr/>
          </p:nvSpPr>
          <p:spPr>
            <a:xfrm>
              <a:off x="855783" y="4249617"/>
              <a:ext cx="597876" cy="571500"/>
            </a:xfrm>
            <a:prstGeom prst="flowChartAlternate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2" name="フローチャート: 代替処理 21"/>
            <p:cNvSpPr/>
            <p:nvPr/>
          </p:nvSpPr>
          <p:spPr>
            <a:xfrm>
              <a:off x="855786" y="5081954"/>
              <a:ext cx="594945" cy="571500"/>
            </a:xfrm>
            <a:prstGeom prst="flowChartAlternate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3" name="フローチャート: 代替処理 22"/>
            <p:cNvSpPr/>
            <p:nvPr/>
          </p:nvSpPr>
          <p:spPr>
            <a:xfrm>
              <a:off x="841130" y="5984629"/>
              <a:ext cx="609602" cy="565639"/>
            </a:xfrm>
            <a:prstGeom prst="flowChartAlternateProcess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4" name="フローチャート: 代替処理 23"/>
            <p:cNvSpPr/>
            <p:nvPr/>
          </p:nvSpPr>
          <p:spPr>
            <a:xfrm>
              <a:off x="4147037" y="5967046"/>
              <a:ext cx="597876" cy="571500"/>
            </a:xfrm>
            <a:prstGeom prst="flowChartAlternateProcess">
              <a:avLst/>
            </a:prstGeom>
            <a:solidFill>
              <a:srgbClr val="D440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5" name="フローチャート: 代替処理 24"/>
            <p:cNvSpPr/>
            <p:nvPr/>
          </p:nvSpPr>
          <p:spPr>
            <a:xfrm rot="16200000">
              <a:off x="4141177" y="5081953"/>
              <a:ext cx="597876" cy="597878"/>
            </a:xfrm>
            <a:prstGeom prst="flowChartAlternateProcess">
              <a:avLst/>
            </a:prstGeom>
            <a:solidFill>
              <a:srgbClr val="5ADC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6" name="フローチャート: 代替処理 25"/>
            <p:cNvSpPr/>
            <p:nvPr/>
          </p:nvSpPr>
          <p:spPr>
            <a:xfrm>
              <a:off x="4120659" y="4223237"/>
              <a:ext cx="618394" cy="577363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406771" y="4202723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移動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1374532" y="4970585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発射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03840" y="5852747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回避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759571" y="4135315"/>
              <a:ext cx="39096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カメラ移動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736125" y="4947139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決定</a:t>
              </a: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724402" y="5858607"/>
              <a:ext cx="28809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ポーズ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6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21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HGS明朝B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game109</dc:creator>
  <cp:lastModifiedBy>game109</cp:lastModifiedBy>
  <cp:revision>21</cp:revision>
  <dcterms:created xsi:type="dcterms:W3CDTF">2019-11-22T00:09:34Z</dcterms:created>
  <dcterms:modified xsi:type="dcterms:W3CDTF">2019-11-22T04:46:49Z</dcterms:modified>
</cp:coreProperties>
</file>