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4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34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77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2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4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5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82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1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3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3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B198-3D36-47B2-9477-A583390B7B3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3009-6AD0-4C83-96F2-9C75F94A6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33317" y="2574137"/>
            <a:ext cx="5234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コトモン弾の仕様</a:t>
            </a:r>
            <a:endParaRPr kumimoji="1" lang="ja-JP" altLang="en-US" sz="4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13983" y="6045471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2019/12/02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0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8780" y="1494249"/>
            <a:ext cx="6837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・ショットガン</a:t>
            </a:r>
            <a:r>
              <a:rPr lang="ja-JP" altLang="en-US" sz="4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仕様</a:t>
            </a:r>
            <a:endParaRPr kumimoji="1" lang="ja-JP" altLang="en-US" sz="4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83529" y="97489"/>
            <a:ext cx="147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目次</a:t>
            </a:r>
            <a:endParaRPr kumimoji="1" lang="ja-JP" altLang="en-US" sz="4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778" y="2758019"/>
            <a:ext cx="6837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・ミサイル</a:t>
            </a:r>
            <a:r>
              <a:rPr lang="ja-JP" altLang="en-US" sz="4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仕様</a:t>
            </a:r>
            <a:endParaRPr kumimoji="1" lang="ja-JP" altLang="en-US" sz="4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8778" y="3999211"/>
            <a:ext cx="6837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・爆弾</a:t>
            </a:r>
            <a:r>
              <a:rPr lang="ja-JP" altLang="en-US" sz="4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仕様</a:t>
            </a:r>
            <a:endParaRPr kumimoji="1" lang="ja-JP" altLang="en-US" sz="4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8777" y="5276030"/>
            <a:ext cx="6837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・スナイパー</a:t>
            </a:r>
            <a:r>
              <a:rPr lang="ja-JP" altLang="en-US" sz="4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仕様</a:t>
            </a:r>
            <a:endParaRPr kumimoji="1" lang="ja-JP" altLang="en-US" sz="4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7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847712" y="441884"/>
            <a:ext cx="4293577" cy="3020235"/>
            <a:chOff x="338504" y="206523"/>
            <a:chExt cx="4293577" cy="302023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1" t="27155" r="8493" b="16095"/>
            <a:stretch/>
          </p:blipFill>
          <p:spPr>
            <a:xfrm>
              <a:off x="338504" y="729743"/>
              <a:ext cx="4035670" cy="2497015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2008492" y="206523"/>
              <a:ext cx="2623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ショットガン</a:t>
              </a:r>
              <a:endParaRPr kumimoji="1" lang="ja-JP" altLang="en-US" sz="2800" dirty="0">
                <a:latin typeface="FOTC-ARYuanB5 Ultra" panose="020F0A00000000000000" pitchFamily="34" charset="-120"/>
                <a:ea typeface="FOTC-ARYuanB5 Ultra" panose="020F0A00000000000000" pitchFamily="34" charset="-12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708909" y="347200"/>
            <a:ext cx="2205771" cy="5881407"/>
            <a:chOff x="9471514" y="316350"/>
            <a:chExt cx="2205771" cy="5881407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5" r="42677"/>
            <a:stretch/>
          </p:blipFill>
          <p:spPr>
            <a:xfrm>
              <a:off x="10049607" y="861646"/>
              <a:ext cx="876212" cy="533611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9471514" y="316350"/>
              <a:ext cx="2205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スナイパー</a:t>
              </a:r>
              <a:endParaRPr kumimoji="1" lang="ja-JP" altLang="en-US" sz="2800" dirty="0">
                <a:latin typeface="FOTC-ARYuanB5 Ultra" panose="020F0A00000000000000" pitchFamily="34" charset="-120"/>
                <a:ea typeface="FOTC-ARYuanB5 Ultra" panose="020F0A00000000000000" pitchFamily="34" charset="-120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61592" y="3671787"/>
            <a:ext cx="4293577" cy="2719401"/>
            <a:chOff x="338504" y="3689371"/>
            <a:chExt cx="4293577" cy="271940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04" y="4143875"/>
              <a:ext cx="4293577" cy="2264897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883511" y="3689371"/>
              <a:ext cx="1748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ミサイル</a:t>
              </a:r>
              <a:endParaRPr kumimoji="1" lang="ja-JP" altLang="en-US" sz="28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050077" y="2435149"/>
            <a:ext cx="4721470" cy="2987704"/>
            <a:chOff x="4829175" y="1978250"/>
            <a:chExt cx="4721470" cy="298770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1" t="33814" r="21905" b="19551"/>
            <a:stretch/>
          </p:blipFill>
          <p:spPr>
            <a:xfrm>
              <a:off x="4996228" y="2407393"/>
              <a:ext cx="4554417" cy="2558561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4829175" y="1978250"/>
              <a:ext cx="105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爆弾</a:t>
              </a:r>
              <a:endParaRPr kumimoji="1" lang="ja-JP" altLang="en-US" sz="28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130984" y="161039"/>
            <a:ext cx="4035670" cy="2497015"/>
            <a:chOff x="338504" y="729743"/>
            <a:chExt cx="4035670" cy="249701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1" t="27155" r="8493" b="16095"/>
            <a:stretch/>
          </p:blipFill>
          <p:spPr>
            <a:xfrm>
              <a:off x="338504" y="729743"/>
              <a:ext cx="4035670" cy="2497015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338504" y="2687907"/>
              <a:ext cx="2623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ショットガン</a:t>
              </a:r>
              <a:endParaRPr kumimoji="1" lang="ja-JP" altLang="en-US" sz="2800" dirty="0">
                <a:latin typeface="FOTC-ARYuanB5 Ultra" panose="020F0A00000000000000" pitchFamily="34" charset="-120"/>
                <a:ea typeface="FOTC-ARYuanB5 Ultra" panose="020F0A00000000000000" pitchFamily="34" charset="-120"/>
              </a:endParaRPr>
            </a:p>
          </p:txBody>
        </p:sp>
      </p:grpSp>
      <p:grpSp>
        <p:nvGrpSpPr>
          <p:cNvPr id="98" name="グループ化 97"/>
          <p:cNvGrpSpPr/>
          <p:nvPr/>
        </p:nvGrpSpPr>
        <p:grpSpPr>
          <a:xfrm>
            <a:off x="5735903" y="3057206"/>
            <a:ext cx="3690136" cy="4045778"/>
            <a:chOff x="3836750" y="2492488"/>
            <a:chExt cx="3690136" cy="4045778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836750" y="2552660"/>
              <a:ext cx="2972003" cy="3985606"/>
              <a:chOff x="2944021" y="3732068"/>
              <a:chExt cx="2005950" cy="2573257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944021" y="5451230"/>
                <a:ext cx="691112" cy="624253"/>
                <a:chOff x="3663735" y="4651131"/>
                <a:chExt cx="691112" cy="624253"/>
              </a:xfrm>
            </p:grpSpPr>
            <p:sp>
              <p:nvSpPr>
                <p:cNvPr id="39" name="楕円 38"/>
                <p:cNvSpPr/>
                <p:nvPr/>
              </p:nvSpPr>
              <p:spPr>
                <a:xfrm>
                  <a:off x="3683977" y="4651131"/>
                  <a:ext cx="615461" cy="6242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663735" y="4834659"/>
                  <a:ext cx="691112" cy="218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6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キャラ</a:t>
                  </a:r>
                  <a:endParaRPr kumimoji="1" lang="ja-JP" altLang="en-US" sz="16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  <p:sp>
            <p:nvSpPr>
              <p:cNvPr id="23" name="正方形/長方形 22"/>
              <p:cNvSpPr/>
              <p:nvPr/>
            </p:nvSpPr>
            <p:spPr>
              <a:xfrm rot="19217793">
                <a:off x="3319974" y="3732068"/>
                <a:ext cx="1629997" cy="2573257"/>
              </a:xfrm>
              <a:custGeom>
                <a:avLst/>
                <a:gdLst>
                  <a:gd name="connsiteX0" fmla="*/ 0 w 1476613"/>
                  <a:gd name="connsiteY0" fmla="*/ 0 h 581691"/>
                  <a:gd name="connsiteX1" fmla="*/ 1476613 w 1476613"/>
                  <a:gd name="connsiteY1" fmla="*/ 0 h 581691"/>
                  <a:gd name="connsiteX2" fmla="*/ 1476613 w 1476613"/>
                  <a:gd name="connsiteY2" fmla="*/ 581691 h 581691"/>
                  <a:gd name="connsiteX3" fmla="*/ 0 w 1476613"/>
                  <a:gd name="connsiteY3" fmla="*/ 581691 h 581691"/>
                  <a:gd name="connsiteX4" fmla="*/ 0 w 1476613"/>
                  <a:gd name="connsiteY4" fmla="*/ 0 h 581691"/>
                  <a:gd name="connsiteX0" fmla="*/ 0 w 1476613"/>
                  <a:gd name="connsiteY0" fmla="*/ 473925 h 1055616"/>
                  <a:gd name="connsiteX1" fmla="*/ 1470139 w 1476613"/>
                  <a:gd name="connsiteY1" fmla="*/ 0 h 1055616"/>
                  <a:gd name="connsiteX2" fmla="*/ 1476613 w 1476613"/>
                  <a:gd name="connsiteY2" fmla="*/ 1055616 h 1055616"/>
                  <a:gd name="connsiteX3" fmla="*/ 0 w 1476613"/>
                  <a:gd name="connsiteY3" fmla="*/ 1055616 h 1055616"/>
                  <a:gd name="connsiteX4" fmla="*/ 0 w 1476613"/>
                  <a:gd name="connsiteY4" fmla="*/ 473925 h 1055616"/>
                  <a:gd name="connsiteX0" fmla="*/ 0 w 1470139"/>
                  <a:gd name="connsiteY0" fmla="*/ 473925 h 1481165"/>
                  <a:gd name="connsiteX1" fmla="*/ 1470139 w 1470139"/>
                  <a:gd name="connsiteY1" fmla="*/ 0 h 1481165"/>
                  <a:gd name="connsiteX2" fmla="*/ 1466114 w 1470139"/>
                  <a:gd name="connsiteY2" fmla="*/ 1481165 h 1481165"/>
                  <a:gd name="connsiteX3" fmla="*/ 0 w 1470139"/>
                  <a:gd name="connsiteY3" fmla="*/ 1055616 h 1481165"/>
                  <a:gd name="connsiteX4" fmla="*/ 0 w 1470139"/>
                  <a:gd name="connsiteY4" fmla="*/ 473925 h 1481165"/>
                  <a:gd name="connsiteX0" fmla="*/ 0 w 1490187"/>
                  <a:gd name="connsiteY0" fmla="*/ 594416 h 1481165"/>
                  <a:gd name="connsiteX1" fmla="*/ 1490187 w 1490187"/>
                  <a:gd name="connsiteY1" fmla="*/ 0 h 1481165"/>
                  <a:gd name="connsiteX2" fmla="*/ 1486162 w 1490187"/>
                  <a:gd name="connsiteY2" fmla="*/ 1481165 h 1481165"/>
                  <a:gd name="connsiteX3" fmla="*/ 20048 w 1490187"/>
                  <a:gd name="connsiteY3" fmla="*/ 1055616 h 1481165"/>
                  <a:gd name="connsiteX4" fmla="*/ 0 w 1490187"/>
                  <a:gd name="connsiteY4" fmla="*/ 594416 h 1481165"/>
                  <a:gd name="connsiteX0" fmla="*/ 491 w 1490678"/>
                  <a:gd name="connsiteY0" fmla="*/ 594416 h 1481165"/>
                  <a:gd name="connsiteX1" fmla="*/ 1490678 w 1490678"/>
                  <a:gd name="connsiteY1" fmla="*/ 0 h 1481165"/>
                  <a:gd name="connsiteX2" fmla="*/ 1486653 w 1490678"/>
                  <a:gd name="connsiteY2" fmla="*/ 1481165 h 1481165"/>
                  <a:gd name="connsiteX3" fmla="*/ 0 w 1490678"/>
                  <a:gd name="connsiteY3" fmla="*/ 901426 h 1481165"/>
                  <a:gd name="connsiteX4" fmla="*/ 491 w 1490678"/>
                  <a:gd name="connsiteY4" fmla="*/ 594416 h 1481165"/>
                  <a:gd name="connsiteX0" fmla="*/ 2 w 1490189"/>
                  <a:gd name="connsiteY0" fmla="*/ 594416 h 1481165"/>
                  <a:gd name="connsiteX1" fmla="*/ 1490189 w 1490189"/>
                  <a:gd name="connsiteY1" fmla="*/ 0 h 1481165"/>
                  <a:gd name="connsiteX2" fmla="*/ 1486164 w 1490189"/>
                  <a:gd name="connsiteY2" fmla="*/ 1481165 h 1481165"/>
                  <a:gd name="connsiteX3" fmla="*/ 15458 w 1490189"/>
                  <a:gd name="connsiteY3" fmla="*/ 1006092 h 1481165"/>
                  <a:gd name="connsiteX4" fmla="*/ 2 w 1490189"/>
                  <a:gd name="connsiteY4" fmla="*/ 594416 h 1481165"/>
                  <a:gd name="connsiteX0" fmla="*/ 0 w 1506134"/>
                  <a:gd name="connsiteY0" fmla="*/ 489750 h 1481165"/>
                  <a:gd name="connsiteX1" fmla="*/ 1506134 w 1506134"/>
                  <a:gd name="connsiteY1" fmla="*/ 0 h 1481165"/>
                  <a:gd name="connsiteX2" fmla="*/ 1502109 w 1506134"/>
                  <a:gd name="connsiteY2" fmla="*/ 1481165 h 1481165"/>
                  <a:gd name="connsiteX3" fmla="*/ 31403 w 1506134"/>
                  <a:gd name="connsiteY3" fmla="*/ 1006092 h 1481165"/>
                  <a:gd name="connsiteX4" fmla="*/ 0 w 1506134"/>
                  <a:gd name="connsiteY4" fmla="*/ 489750 h 1481165"/>
                  <a:gd name="connsiteX0" fmla="*/ 0 w 1507159"/>
                  <a:gd name="connsiteY0" fmla="*/ 546040 h 1537455"/>
                  <a:gd name="connsiteX1" fmla="*/ 1507159 w 1507159"/>
                  <a:gd name="connsiteY1" fmla="*/ 0 h 1537455"/>
                  <a:gd name="connsiteX2" fmla="*/ 1502109 w 1507159"/>
                  <a:gd name="connsiteY2" fmla="*/ 1537455 h 1537455"/>
                  <a:gd name="connsiteX3" fmla="*/ 31403 w 1507159"/>
                  <a:gd name="connsiteY3" fmla="*/ 1062382 h 1537455"/>
                  <a:gd name="connsiteX4" fmla="*/ 0 w 1507159"/>
                  <a:gd name="connsiteY4" fmla="*/ 546040 h 1537455"/>
                  <a:gd name="connsiteX0" fmla="*/ 0 w 1521269"/>
                  <a:gd name="connsiteY0" fmla="*/ 598165 h 1537455"/>
                  <a:gd name="connsiteX1" fmla="*/ 1521269 w 1521269"/>
                  <a:gd name="connsiteY1" fmla="*/ 0 h 1537455"/>
                  <a:gd name="connsiteX2" fmla="*/ 1516219 w 1521269"/>
                  <a:gd name="connsiteY2" fmla="*/ 1537455 h 1537455"/>
                  <a:gd name="connsiteX3" fmla="*/ 45513 w 1521269"/>
                  <a:gd name="connsiteY3" fmla="*/ 1062382 h 1537455"/>
                  <a:gd name="connsiteX4" fmla="*/ 0 w 1521269"/>
                  <a:gd name="connsiteY4" fmla="*/ 598165 h 1537455"/>
                  <a:gd name="connsiteX0" fmla="*/ 0 w 1521269"/>
                  <a:gd name="connsiteY0" fmla="*/ 598165 h 1537455"/>
                  <a:gd name="connsiteX1" fmla="*/ 1521269 w 1521269"/>
                  <a:gd name="connsiteY1" fmla="*/ 0 h 1537455"/>
                  <a:gd name="connsiteX2" fmla="*/ 1516219 w 1521269"/>
                  <a:gd name="connsiteY2" fmla="*/ 1537455 h 1537455"/>
                  <a:gd name="connsiteX3" fmla="*/ 35116 w 1521269"/>
                  <a:gd name="connsiteY3" fmla="*/ 998702 h 1537455"/>
                  <a:gd name="connsiteX4" fmla="*/ 0 w 1521269"/>
                  <a:gd name="connsiteY4" fmla="*/ 598165 h 1537455"/>
                  <a:gd name="connsiteX0" fmla="*/ 0 w 1526194"/>
                  <a:gd name="connsiteY0" fmla="*/ 658906 h 1537455"/>
                  <a:gd name="connsiteX1" fmla="*/ 1526194 w 1526194"/>
                  <a:gd name="connsiteY1" fmla="*/ 0 h 1537455"/>
                  <a:gd name="connsiteX2" fmla="*/ 1521144 w 1526194"/>
                  <a:gd name="connsiteY2" fmla="*/ 1537455 h 1537455"/>
                  <a:gd name="connsiteX3" fmla="*/ 40041 w 1526194"/>
                  <a:gd name="connsiteY3" fmla="*/ 998702 h 1537455"/>
                  <a:gd name="connsiteX4" fmla="*/ 0 w 1526194"/>
                  <a:gd name="connsiteY4" fmla="*/ 658906 h 1537455"/>
                  <a:gd name="connsiteX0" fmla="*/ 2 w 1526196"/>
                  <a:gd name="connsiteY0" fmla="*/ 658906 h 1537455"/>
                  <a:gd name="connsiteX1" fmla="*/ 1526196 w 1526196"/>
                  <a:gd name="connsiteY1" fmla="*/ 0 h 1537455"/>
                  <a:gd name="connsiteX2" fmla="*/ 1521146 w 1526196"/>
                  <a:gd name="connsiteY2" fmla="*/ 1537455 h 1537455"/>
                  <a:gd name="connsiteX3" fmla="*/ 6711 w 1526196"/>
                  <a:gd name="connsiteY3" fmla="*/ 942285 h 1537455"/>
                  <a:gd name="connsiteX4" fmla="*/ 2 w 1526196"/>
                  <a:gd name="connsiteY4" fmla="*/ 658906 h 153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196" h="1537455">
                    <a:moveTo>
                      <a:pt x="2" y="658906"/>
                    </a:moveTo>
                    <a:lnTo>
                      <a:pt x="1526196" y="0"/>
                    </a:lnTo>
                    <a:cubicBezTo>
                      <a:pt x="1524854" y="493722"/>
                      <a:pt x="1522488" y="1043733"/>
                      <a:pt x="1521146" y="1537455"/>
                    </a:cubicBezTo>
                    <a:lnTo>
                      <a:pt x="6711" y="942285"/>
                    </a:lnTo>
                    <a:cubicBezTo>
                      <a:pt x="6875" y="839948"/>
                      <a:pt x="-162" y="761243"/>
                      <a:pt x="2" y="658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 rot="21171832">
              <a:off x="5009961" y="2492488"/>
              <a:ext cx="416150" cy="1312251"/>
              <a:chOff x="3707499" y="3782794"/>
              <a:chExt cx="416150" cy="1312251"/>
            </a:xfrm>
          </p:grpSpPr>
          <p:sp>
            <p:nvSpPr>
              <p:cNvPr id="20" name="右矢印 19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 rot="17707610">
                <a:off x="3595916" y="4294365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4688182" y="3546060"/>
              <a:ext cx="751453" cy="747593"/>
              <a:chOff x="4286343" y="4229335"/>
              <a:chExt cx="624815" cy="619925"/>
            </a:xfrm>
          </p:grpSpPr>
          <p:pic>
            <p:nvPicPr>
              <p:cNvPr id="44" name="図 4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45" name="グループ化 44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46" name="楕円 45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48" name="グループ化 47"/>
            <p:cNvGrpSpPr/>
            <p:nvPr/>
          </p:nvGrpSpPr>
          <p:grpSpPr>
            <a:xfrm rot="1477635">
              <a:off x="5800425" y="3509699"/>
              <a:ext cx="416150" cy="1312251"/>
              <a:chOff x="3707499" y="3782794"/>
              <a:chExt cx="416150" cy="1312251"/>
            </a:xfrm>
          </p:grpSpPr>
          <p:sp>
            <p:nvSpPr>
              <p:cNvPr id="49" name="右矢印 48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 rot="17707610">
                <a:off x="3595916" y="4294365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61" name="グループ化 60"/>
            <p:cNvGrpSpPr/>
            <p:nvPr/>
          </p:nvGrpSpPr>
          <p:grpSpPr>
            <a:xfrm rot="3053498">
              <a:off x="6662686" y="4570901"/>
              <a:ext cx="416150" cy="1312251"/>
              <a:chOff x="3707499" y="3782794"/>
              <a:chExt cx="416150" cy="1312251"/>
            </a:xfrm>
          </p:grpSpPr>
          <p:sp>
            <p:nvSpPr>
              <p:cNvPr id="62" name="右矢印 61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7707610">
                <a:off x="3595916" y="4294365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5820273" y="4978858"/>
              <a:ext cx="775502" cy="768550"/>
              <a:chOff x="4286343" y="4229335"/>
              <a:chExt cx="624815" cy="619925"/>
            </a:xfrm>
          </p:grpSpPr>
          <p:pic>
            <p:nvPicPr>
              <p:cNvPr id="57" name="図 5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58" name="グループ化 57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59" name="楕円 58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79" name="グループ化 78"/>
            <p:cNvGrpSpPr/>
            <p:nvPr/>
          </p:nvGrpSpPr>
          <p:grpSpPr>
            <a:xfrm rot="1009140">
              <a:off x="5387594" y="3191936"/>
              <a:ext cx="416150" cy="1312251"/>
              <a:chOff x="3707499" y="3782794"/>
              <a:chExt cx="416150" cy="1312251"/>
            </a:xfrm>
          </p:grpSpPr>
          <p:sp>
            <p:nvSpPr>
              <p:cNvPr id="80" name="右矢印 79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 rot="17707610">
                <a:off x="3595916" y="4294365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4684366" y="4093334"/>
              <a:ext cx="775502" cy="768550"/>
              <a:chOff x="4286343" y="4229335"/>
              <a:chExt cx="624815" cy="619925"/>
            </a:xfrm>
          </p:grpSpPr>
          <p:pic>
            <p:nvPicPr>
              <p:cNvPr id="65" name="図 6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66" name="グループ化 65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67" name="楕円 66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82" name="グループ化 81"/>
            <p:cNvGrpSpPr/>
            <p:nvPr/>
          </p:nvGrpSpPr>
          <p:grpSpPr>
            <a:xfrm rot="2801280">
              <a:off x="6256249" y="4076543"/>
              <a:ext cx="416150" cy="1312251"/>
              <a:chOff x="3707499" y="3782794"/>
              <a:chExt cx="416150" cy="1312251"/>
            </a:xfrm>
          </p:grpSpPr>
          <p:sp>
            <p:nvSpPr>
              <p:cNvPr id="83" name="右矢印 82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 rot="17707610">
                <a:off x="3595916" y="4294365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69" name="グループ化 68"/>
            <p:cNvGrpSpPr/>
            <p:nvPr/>
          </p:nvGrpSpPr>
          <p:grpSpPr>
            <a:xfrm>
              <a:off x="5284277" y="4688295"/>
              <a:ext cx="775502" cy="768550"/>
              <a:chOff x="4286343" y="4229335"/>
              <a:chExt cx="624815" cy="619925"/>
            </a:xfrm>
          </p:grpSpPr>
          <p:pic>
            <p:nvPicPr>
              <p:cNvPr id="70" name="図 6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71" name="グループ化 70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72" name="楕円 71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85" name="グループ化 84"/>
            <p:cNvGrpSpPr/>
            <p:nvPr/>
          </p:nvGrpSpPr>
          <p:grpSpPr>
            <a:xfrm rot="1477635">
              <a:off x="5319247" y="3911510"/>
              <a:ext cx="416150" cy="1312251"/>
              <a:chOff x="3707499" y="3782794"/>
              <a:chExt cx="416150" cy="1312251"/>
            </a:xfrm>
          </p:grpSpPr>
          <p:sp>
            <p:nvSpPr>
              <p:cNvPr id="86" name="右矢印 85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 rot="17707610">
                <a:off x="3595916" y="4294365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4577791" y="4691091"/>
              <a:ext cx="775502" cy="768550"/>
              <a:chOff x="4286343" y="4229335"/>
              <a:chExt cx="624815" cy="619925"/>
            </a:xfrm>
          </p:grpSpPr>
          <p:pic>
            <p:nvPicPr>
              <p:cNvPr id="75" name="図 7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76" name="グループ化 75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77" name="楕円 76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51" name="グループ化 50"/>
            <p:cNvGrpSpPr/>
            <p:nvPr/>
          </p:nvGrpSpPr>
          <p:grpSpPr>
            <a:xfrm>
              <a:off x="5452899" y="3994155"/>
              <a:ext cx="775502" cy="768550"/>
              <a:chOff x="4286343" y="4229335"/>
              <a:chExt cx="624815" cy="619925"/>
            </a:xfrm>
          </p:grpSpPr>
          <p:pic>
            <p:nvPicPr>
              <p:cNvPr id="52" name="図 5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53" name="グループ化 52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54" name="楕円 53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</p:grpSp>
      <p:grpSp>
        <p:nvGrpSpPr>
          <p:cNvPr id="100" name="グループ化 99"/>
          <p:cNvGrpSpPr/>
          <p:nvPr/>
        </p:nvGrpSpPr>
        <p:grpSpPr>
          <a:xfrm>
            <a:off x="308979" y="1488775"/>
            <a:ext cx="2677623" cy="2848280"/>
            <a:chOff x="3836750" y="2492488"/>
            <a:chExt cx="3690136" cy="4045778"/>
          </a:xfrm>
        </p:grpSpPr>
        <p:grpSp>
          <p:nvGrpSpPr>
            <p:cNvPr id="101" name="グループ化 100"/>
            <p:cNvGrpSpPr/>
            <p:nvPr/>
          </p:nvGrpSpPr>
          <p:grpSpPr>
            <a:xfrm>
              <a:off x="3836750" y="2552660"/>
              <a:ext cx="2972003" cy="3985606"/>
              <a:chOff x="2944021" y="3732068"/>
              <a:chExt cx="2005950" cy="2573257"/>
            </a:xfrm>
          </p:grpSpPr>
          <p:grpSp>
            <p:nvGrpSpPr>
              <p:cNvPr id="150" name="グループ化 149"/>
              <p:cNvGrpSpPr/>
              <p:nvPr/>
            </p:nvGrpSpPr>
            <p:grpSpPr>
              <a:xfrm>
                <a:off x="2944021" y="5451230"/>
                <a:ext cx="691112" cy="624253"/>
                <a:chOff x="3663735" y="4651131"/>
                <a:chExt cx="691112" cy="624253"/>
              </a:xfrm>
            </p:grpSpPr>
            <p:sp>
              <p:nvSpPr>
                <p:cNvPr id="152" name="楕円 151"/>
                <p:cNvSpPr/>
                <p:nvPr/>
              </p:nvSpPr>
              <p:spPr>
                <a:xfrm>
                  <a:off x="3683977" y="4651131"/>
                  <a:ext cx="615461" cy="6242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153" name="テキスト ボックス 152"/>
                <p:cNvSpPr txBox="1"/>
                <p:nvPr/>
              </p:nvSpPr>
              <p:spPr>
                <a:xfrm>
                  <a:off x="3663735" y="4834659"/>
                  <a:ext cx="691112" cy="23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1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キャラ</a:t>
                  </a:r>
                  <a:endParaRPr kumimoji="1" lang="ja-JP" altLang="en-US" sz="11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  <p:sp>
            <p:nvSpPr>
              <p:cNvPr id="151" name="正方形/長方形 22"/>
              <p:cNvSpPr/>
              <p:nvPr/>
            </p:nvSpPr>
            <p:spPr>
              <a:xfrm rot="19217793">
                <a:off x="3319974" y="3732068"/>
                <a:ext cx="1629997" cy="2573257"/>
              </a:xfrm>
              <a:custGeom>
                <a:avLst/>
                <a:gdLst>
                  <a:gd name="connsiteX0" fmla="*/ 0 w 1476613"/>
                  <a:gd name="connsiteY0" fmla="*/ 0 h 581691"/>
                  <a:gd name="connsiteX1" fmla="*/ 1476613 w 1476613"/>
                  <a:gd name="connsiteY1" fmla="*/ 0 h 581691"/>
                  <a:gd name="connsiteX2" fmla="*/ 1476613 w 1476613"/>
                  <a:gd name="connsiteY2" fmla="*/ 581691 h 581691"/>
                  <a:gd name="connsiteX3" fmla="*/ 0 w 1476613"/>
                  <a:gd name="connsiteY3" fmla="*/ 581691 h 581691"/>
                  <a:gd name="connsiteX4" fmla="*/ 0 w 1476613"/>
                  <a:gd name="connsiteY4" fmla="*/ 0 h 581691"/>
                  <a:gd name="connsiteX0" fmla="*/ 0 w 1476613"/>
                  <a:gd name="connsiteY0" fmla="*/ 473925 h 1055616"/>
                  <a:gd name="connsiteX1" fmla="*/ 1470139 w 1476613"/>
                  <a:gd name="connsiteY1" fmla="*/ 0 h 1055616"/>
                  <a:gd name="connsiteX2" fmla="*/ 1476613 w 1476613"/>
                  <a:gd name="connsiteY2" fmla="*/ 1055616 h 1055616"/>
                  <a:gd name="connsiteX3" fmla="*/ 0 w 1476613"/>
                  <a:gd name="connsiteY3" fmla="*/ 1055616 h 1055616"/>
                  <a:gd name="connsiteX4" fmla="*/ 0 w 1476613"/>
                  <a:gd name="connsiteY4" fmla="*/ 473925 h 1055616"/>
                  <a:gd name="connsiteX0" fmla="*/ 0 w 1470139"/>
                  <a:gd name="connsiteY0" fmla="*/ 473925 h 1481165"/>
                  <a:gd name="connsiteX1" fmla="*/ 1470139 w 1470139"/>
                  <a:gd name="connsiteY1" fmla="*/ 0 h 1481165"/>
                  <a:gd name="connsiteX2" fmla="*/ 1466114 w 1470139"/>
                  <a:gd name="connsiteY2" fmla="*/ 1481165 h 1481165"/>
                  <a:gd name="connsiteX3" fmla="*/ 0 w 1470139"/>
                  <a:gd name="connsiteY3" fmla="*/ 1055616 h 1481165"/>
                  <a:gd name="connsiteX4" fmla="*/ 0 w 1470139"/>
                  <a:gd name="connsiteY4" fmla="*/ 473925 h 1481165"/>
                  <a:gd name="connsiteX0" fmla="*/ 0 w 1490187"/>
                  <a:gd name="connsiteY0" fmla="*/ 594416 h 1481165"/>
                  <a:gd name="connsiteX1" fmla="*/ 1490187 w 1490187"/>
                  <a:gd name="connsiteY1" fmla="*/ 0 h 1481165"/>
                  <a:gd name="connsiteX2" fmla="*/ 1486162 w 1490187"/>
                  <a:gd name="connsiteY2" fmla="*/ 1481165 h 1481165"/>
                  <a:gd name="connsiteX3" fmla="*/ 20048 w 1490187"/>
                  <a:gd name="connsiteY3" fmla="*/ 1055616 h 1481165"/>
                  <a:gd name="connsiteX4" fmla="*/ 0 w 1490187"/>
                  <a:gd name="connsiteY4" fmla="*/ 594416 h 1481165"/>
                  <a:gd name="connsiteX0" fmla="*/ 491 w 1490678"/>
                  <a:gd name="connsiteY0" fmla="*/ 594416 h 1481165"/>
                  <a:gd name="connsiteX1" fmla="*/ 1490678 w 1490678"/>
                  <a:gd name="connsiteY1" fmla="*/ 0 h 1481165"/>
                  <a:gd name="connsiteX2" fmla="*/ 1486653 w 1490678"/>
                  <a:gd name="connsiteY2" fmla="*/ 1481165 h 1481165"/>
                  <a:gd name="connsiteX3" fmla="*/ 0 w 1490678"/>
                  <a:gd name="connsiteY3" fmla="*/ 901426 h 1481165"/>
                  <a:gd name="connsiteX4" fmla="*/ 491 w 1490678"/>
                  <a:gd name="connsiteY4" fmla="*/ 594416 h 1481165"/>
                  <a:gd name="connsiteX0" fmla="*/ 2 w 1490189"/>
                  <a:gd name="connsiteY0" fmla="*/ 594416 h 1481165"/>
                  <a:gd name="connsiteX1" fmla="*/ 1490189 w 1490189"/>
                  <a:gd name="connsiteY1" fmla="*/ 0 h 1481165"/>
                  <a:gd name="connsiteX2" fmla="*/ 1486164 w 1490189"/>
                  <a:gd name="connsiteY2" fmla="*/ 1481165 h 1481165"/>
                  <a:gd name="connsiteX3" fmla="*/ 15458 w 1490189"/>
                  <a:gd name="connsiteY3" fmla="*/ 1006092 h 1481165"/>
                  <a:gd name="connsiteX4" fmla="*/ 2 w 1490189"/>
                  <a:gd name="connsiteY4" fmla="*/ 594416 h 1481165"/>
                  <a:gd name="connsiteX0" fmla="*/ 0 w 1506134"/>
                  <a:gd name="connsiteY0" fmla="*/ 489750 h 1481165"/>
                  <a:gd name="connsiteX1" fmla="*/ 1506134 w 1506134"/>
                  <a:gd name="connsiteY1" fmla="*/ 0 h 1481165"/>
                  <a:gd name="connsiteX2" fmla="*/ 1502109 w 1506134"/>
                  <a:gd name="connsiteY2" fmla="*/ 1481165 h 1481165"/>
                  <a:gd name="connsiteX3" fmla="*/ 31403 w 1506134"/>
                  <a:gd name="connsiteY3" fmla="*/ 1006092 h 1481165"/>
                  <a:gd name="connsiteX4" fmla="*/ 0 w 1506134"/>
                  <a:gd name="connsiteY4" fmla="*/ 489750 h 1481165"/>
                  <a:gd name="connsiteX0" fmla="*/ 0 w 1507159"/>
                  <a:gd name="connsiteY0" fmla="*/ 546040 h 1537455"/>
                  <a:gd name="connsiteX1" fmla="*/ 1507159 w 1507159"/>
                  <a:gd name="connsiteY1" fmla="*/ 0 h 1537455"/>
                  <a:gd name="connsiteX2" fmla="*/ 1502109 w 1507159"/>
                  <a:gd name="connsiteY2" fmla="*/ 1537455 h 1537455"/>
                  <a:gd name="connsiteX3" fmla="*/ 31403 w 1507159"/>
                  <a:gd name="connsiteY3" fmla="*/ 1062382 h 1537455"/>
                  <a:gd name="connsiteX4" fmla="*/ 0 w 1507159"/>
                  <a:gd name="connsiteY4" fmla="*/ 546040 h 1537455"/>
                  <a:gd name="connsiteX0" fmla="*/ 0 w 1521269"/>
                  <a:gd name="connsiteY0" fmla="*/ 598165 h 1537455"/>
                  <a:gd name="connsiteX1" fmla="*/ 1521269 w 1521269"/>
                  <a:gd name="connsiteY1" fmla="*/ 0 h 1537455"/>
                  <a:gd name="connsiteX2" fmla="*/ 1516219 w 1521269"/>
                  <a:gd name="connsiteY2" fmla="*/ 1537455 h 1537455"/>
                  <a:gd name="connsiteX3" fmla="*/ 45513 w 1521269"/>
                  <a:gd name="connsiteY3" fmla="*/ 1062382 h 1537455"/>
                  <a:gd name="connsiteX4" fmla="*/ 0 w 1521269"/>
                  <a:gd name="connsiteY4" fmla="*/ 598165 h 1537455"/>
                  <a:gd name="connsiteX0" fmla="*/ 0 w 1521269"/>
                  <a:gd name="connsiteY0" fmla="*/ 598165 h 1537455"/>
                  <a:gd name="connsiteX1" fmla="*/ 1521269 w 1521269"/>
                  <a:gd name="connsiteY1" fmla="*/ 0 h 1537455"/>
                  <a:gd name="connsiteX2" fmla="*/ 1516219 w 1521269"/>
                  <a:gd name="connsiteY2" fmla="*/ 1537455 h 1537455"/>
                  <a:gd name="connsiteX3" fmla="*/ 35116 w 1521269"/>
                  <a:gd name="connsiteY3" fmla="*/ 998702 h 1537455"/>
                  <a:gd name="connsiteX4" fmla="*/ 0 w 1521269"/>
                  <a:gd name="connsiteY4" fmla="*/ 598165 h 1537455"/>
                  <a:gd name="connsiteX0" fmla="*/ 0 w 1526194"/>
                  <a:gd name="connsiteY0" fmla="*/ 658906 h 1537455"/>
                  <a:gd name="connsiteX1" fmla="*/ 1526194 w 1526194"/>
                  <a:gd name="connsiteY1" fmla="*/ 0 h 1537455"/>
                  <a:gd name="connsiteX2" fmla="*/ 1521144 w 1526194"/>
                  <a:gd name="connsiteY2" fmla="*/ 1537455 h 1537455"/>
                  <a:gd name="connsiteX3" fmla="*/ 40041 w 1526194"/>
                  <a:gd name="connsiteY3" fmla="*/ 998702 h 1537455"/>
                  <a:gd name="connsiteX4" fmla="*/ 0 w 1526194"/>
                  <a:gd name="connsiteY4" fmla="*/ 658906 h 1537455"/>
                  <a:gd name="connsiteX0" fmla="*/ 2 w 1526196"/>
                  <a:gd name="connsiteY0" fmla="*/ 658906 h 1537455"/>
                  <a:gd name="connsiteX1" fmla="*/ 1526196 w 1526196"/>
                  <a:gd name="connsiteY1" fmla="*/ 0 h 1537455"/>
                  <a:gd name="connsiteX2" fmla="*/ 1521146 w 1526196"/>
                  <a:gd name="connsiteY2" fmla="*/ 1537455 h 1537455"/>
                  <a:gd name="connsiteX3" fmla="*/ 6711 w 1526196"/>
                  <a:gd name="connsiteY3" fmla="*/ 942285 h 1537455"/>
                  <a:gd name="connsiteX4" fmla="*/ 2 w 1526196"/>
                  <a:gd name="connsiteY4" fmla="*/ 658906 h 153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196" h="1537455">
                    <a:moveTo>
                      <a:pt x="2" y="658906"/>
                    </a:moveTo>
                    <a:lnTo>
                      <a:pt x="1526196" y="0"/>
                    </a:lnTo>
                    <a:cubicBezTo>
                      <a:pt x="1524854" y="493722"/>
                      <a:pt x="1522488" y="1043733"/>
                      <a:pt x="1521146" y="1537455"/>
                    </a:cubicBezTo>
                    <a:lnTo>
                      <a:pt x="6711" y="942285"/>
                    </a:lnTo>
                    <a:cubicBezTo>
                      <a:pt x="6875" y="839948"/>
                      <a:pt x="-162" y="761243"/>
                      <a:pt x="2" y="658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102" name="グループ化 101"/>
            <p:cNvGrpSpPr/>
            <p:nvPr/>
          </p:nvGrpSpPr>
          <p:grpSpPr>
            <a:xfrm rot="21171832">
              <a:off x="5009961" y="2492488"/>
              <a:ext cx="416150" cy="1312251"/>
              <a:chOff x="3707499" y="3782794"/>
              <a:chExt cx="416150" cy="1312251"/>
            </a:xfrm>
          </p:grpSpPr>
          <p:sp>
            <p:nvSpPr>
              <p:cNvPr id="148" name="右矢印 147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9" name="テキスト ボックス 148"/>
              <p:cNvSpPr txBox="1"/>
              <p:nvPr/>
            </p:nvSpPr>
            <p:spPr>
              <a:xfrm rot="17707610">
                <a:off x="3595916" y="4263201"/>
                <a:ext cx="670682" cy="33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0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103" name="グループ化 102"/>
            <p:cNvGrpSpPr/>
            <p:nvPr/>
          </p:nvGrpSpPr>
          <p:grpSpPr>
            <a:xfrm>
              <a:off x="4688182" y="3546064"/>
              <a:ext cx="751453" cy="667320"/>
              <a:chOff x="4286343" y="4229335"/>
              <a:chExt cx="624815" cy="553360"/>
            </a:xfrm>
          </p:grpSpPr>
          <p:pic>
            <p:nvPicPr>
              <p:cNvPr id="144" name="図 14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145" name="グループ化 144"/>
              <p:cNvGrpSpPr/>
              <p:nvPr/>
            </p:nvGrpSpPr>
            <p:grpSpPr>
              <a:xfrm>
                <a:off x="4286343" y="4464230"/>
                <a:ext cx="312590" cy="290146"/>
                <a:chOff x="3971648" y="4343400"/>
                <a:chExt cx="312590" cy="290146"/>
              </a:xfrm>
            </p:grpSpPr>
            <p:sp>
              <p:nvSpPr>
                <p:cNvPr id="146" name="楕円 145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/>
                </a:p>
              </p:txBody>
            </p:sp>
            <p:sp>
              <p:nvSpPr>
                <p:cNvPr id="147" name="テキスト ボックス 146"/>
                <p:cNvSpPr txBox="1"/>
                <p:nvPr/>
              </p:nvSpPr>
              <p:spPr>
                <a:xfrm>
                  <a:off x="3994366" y="4367517"/>
                  <a:ext cx="289872" cy="253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8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8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104" name="グループ化 103"/>
            <p:cNvGrpSpPr/>
            <p:nvPr/>
          </p:nvGrpSpPr>
          <p:grpSpPr>
            <a:xfrm rot="1477635">
              <a:off x="5800425" y="3509699"/>
              <a:ext cx="416150" cy="1312251"/>
              <a:chOff x="3707499" y="3782794"/>
              <a:chExt cx="416150" cy="1312251"/>
            </a:xfrm>
          </p:grpSpPr>
          <p:sp>
            <p:nvSpPr>
              <p:cNvPr id="142" name="右矢印 141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 rot="17707610">
                <a:off x="3595916" y="4263202"/>
                <a:ext cx="670682" cy="33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0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105" name="グループ化 104"/>
            <p:cNvGrpSpPr/>
            <p:nvPr/>
          </p:nvGrpSpPr>
          <p:grpSpPr>
            <a:xfrm rot="3053498">
              <a:off x="6662686" y="4570901"/>
              <a:ext cx="416150" cy="1312251"/>
              <a:chOff x="3707499" y="3782794"/>
              <a:chExt cx="416150" cy="1312251"/>
            </a:xfrm>
          </p:grpSpPr>
          <p:sp>
            <p:nvSpPr>
              <p:cNvPr id="140" name="右矢印 139"/>
              <p:cNvSpPr/>
              <p:nvPr/>
            </p:nvSpPr>
            <p:spPr>
              <a:xfrm rot="17603778">
                <a:off x="3259448" y="4230845"/>
                <a:ext cx="1312251" cy="416150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 rot="17707610">
                <a:off x="3595916" y="4257995"/>
                <a:ext cx="670682" cy="34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0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5820273" y="4978856"/>
              <a:ext cx="775502" cy="686026"/>
              <a:chOff x="4286343" y="4229335"/>
              <a:chExt cx="624815" cy="553360"/>
            </a:xfrm>
          </p:grpSpPr>
          <p:pic>
            <p:nvPicPr>
              <p:cNvPr id="136" name="図 1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137" name="グループ化 136"/>
              <p:cNvGrpSpPr/>
              <p:nvPr/>
            </p:nvGrpSpPr>
            <p:grpSpPr>
              <a:xfrm>
                <a:off x="4286343" y="4464230"/>
                <a:ext cx="312590" cy="290146"/>
                <a:chOff x="3971648" y="4343400"/>
                <a:chExt cx="312590" cy="290146"/>
              </a:xfrm>
            </p:grpSpPr>
            <p:sp>
              <p:nvSpPr>
                <p:cNvPr id="138" name="楕円 137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/>
                </a:p>
              </p:txBody>
            </p:sp>
            <p:sp>
              <p:nvSpPr>
                <p:cNvPr id="139" name="テキスト ボックス 138"/>
                <p:cNvSpPr txBox="1"/>
                <p:nvPr/>
              </p:nvSpPr>
              <p:spPr>
                <a:xfrm>
                  <a:off x="3994366" y="4367517"/>
                  <a:ext cx="289872" cy="24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8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8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113" name="グループ化 112"/>
            <p:cNvGrpSpPr/>
            <p:nvPr/>
          </p:nvGrpSpPr>
          <p:grpSpPr>
            <a:xfrm>
              <a:off x="5365033" y="4105057"/>
              <a:ext cx="775049" cy="686026"/>
              <a:chOff x="4215550" y="4318792"/>
              <a:chExt cx="624450" cy="553360"/>
            </a:xfrm>
          </p:grpSpPr>
          <p:pic>
            <p:nvPicPr>
              <p:cNvPr id="114" name="図 1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15550" y="4318792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115" name="グループ化 114"/>
              <p:cNvGrpSpPr/>
              <p:nvPr/>
            </p:nvGrpSpPr>
            <p:grpSpPr>
              <a:xfrm>
                <a:off x="4217176" y="4508875"/>
                <a:ext cx="311897" cy="290146"/>
                <a:chOff x="3902481" y="4388045"/>
                <a:chExt cx="311897" cy="290146"/>
              </a:xfrm>
            </p:grpSpPr>
            <p:sp>
              <p:nvSpPr>
                <p:cNvPr id="116" name="楕円 115"/>
                <p:cNvSpPr/>
                <p:nvPr/>
              </p:nvSpPr>
              <p:spPr>
                <a:xfrm>
                  <a:off x="3902481" y="4388045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/>
                </a:p>
              </p:txBody>
            </p:sp>
            <p:sp>
              <p:nvSpPr>
                <p:cNvPr id="117" name="テキスト ボックス 116"/>
                <p:cNvSpPr txBox="1"/>
                <p:nvPr/>
              </p:nvSpPr>
              <p:spPr>
                <a:xfrm>
                  <a:off x="3924506" y="4412062"/>
                  <a:ext cx="289872" cy="246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8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8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</p:grpSp>
      <p:grpSp>
        <p:nvGrpSpPr>
          <p:cNvPr id="209" name="グループ化 208"/>
          <p:cNvGrpSpPr/>
          <p:nvPr/>
        </p:nvGrpSpPr>
        <p:grpSpPr>
          <a:xfrm>
            <a:off x="2210160" y="3998262"/>
            <a:ext cx="2398966" cy="2866174"/>
            <a:chOff x="8618023" y="3697604"/>
            <a:chExt cx="2398966" cy="2866174"/>
          </a:xfrm>
        </p:grpSpPr>
        <p:grpSp>
          <p:nvGrpSpPr>
            <p:cNvPr id="154" name="グループ化 153"/>
            <p:cNvGrpSpPr/>
            <p:nvPr/>
          </p:nvGrpSpPr>
          <p:grpSpPr>
            <a:xfrm>
              <a:off x="8618023" y="3697604"/>
              <a:ext cx="2398966" cy="2866174"/>
              <a:chOff x="3836750" y="2552660"/>
              <a:chExt cx="3199095" cy="3985606"/>
            </a:xfrm>
          </p:grpSpPr>
          <p:grpSp>
            <p:nvGrpSpPr>
              <p:cNvPr id="155" name="グループ化 154"/>
              <p:cNvGrpSpPr/>
              <p:nvPr/>
            </p:nvGrpSpPr>
            <p:grpSpPr>
              <a:xfrm>
                <a:off x="3836750" y="2552660"/>
                <a:ext cx="2972003" cy="3985606"/>
                <a:chOff x="2944021" y="3732068"/>
                <a:chExt cx="2005950" cy="2573257"/>
              </a:xfrm>
            </p:grpSpPr>
            <p:grpSp>
              <p:nvGrpSpPr>
                <p:cNvPr id="204" name="グループ化 203"/>
                <p:cNvGrpSpPr/>
                <p:nvPr/>
              </p:nvGrpSpPr>
              <p:grpSpPr>
                <a:xfrm>
                  <a:off x="2944021" y="5451230"/>
                  <a:ext cx="691112" cy="624253"/>
                  <a:chOff x="3663735" y="4651131"/>
                  <a:chExt cx="691112" cy="624253"/>
                </a:xfrm>
              </p:grpSpPr>
              <p:sp>
                <p:nvSpPr>
                  <p:cNvPr id="206" name="楕円 205"/>
                  <p:cNvSpPr/>
                  <p:nvPr/>
                </p:nvSpPr>
                <p:spPr>
                  <a:xfrm>
                    <a:off x="3683977" y="4651131"/>
                    <a:ext cx="615461" cy="62425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07" name="テキスト ボックス 206"/>
                  <p:cNvSpPr txBox="1"/>
                  <p:nvPr/>
                </p:nvSpPr>
                <p:spPr>
                  <a:xfrm>
                    <a:off x="3663735" y="4834659"/>
                    <a:ext cx="691112" cy="248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20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キャラ</a:t>
                    </a:r>
                    <a:endParaRPr kumimoji="1" lang="ja-JP" altLang="en-US" sz="120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  <p:sp>
              <p:nvSpPr>
                <p:cNvPr id="205" name="正方形/長方形 22"/>
                <p:cNvSpPr/>
                <p:nvPr/>
              </p:nvSpPr>
              <p:spPr>
                <a:xfrm rot="19217793">
                  <a:off x="3319974" y="3732068"/>
                  <a:ext cx="1629997" cy="2573257"/>
                </a:xfrm>
                <a:custGeom>
                  <a:avLst/>
                  <a:gdLst>
                    <a:gd name="connsiteX0" fmla="*/ 0 w 1476613"/>
                    <a:gd name="connsiteY0" fmla="*/ 0 h 581691"/>
                    <a:gd name="connsiteX1" fmla="*/ 1476613 w 1476613"/>
                    <a:gd name="connsiteY1" fmla="*/ 0 h 581691"/>
                    <a:gd name="connsiteX2" fmla="*/ 1476613 w 1476613"/>
                    <a:gd name="connsiteY2" fmla="*/ 581691 h 581691"/>
                    <a:gd name="connsiteX3" fmla="*/ 0 w 1476613"/>
                    <a:gd name="connsiteY3" fmla="*/ 581691 h 581691"/>
                    <a:gd name="connsiteX4" fmla="*/ 0 w 1476613"/>
                    <a:gd name="connsiteY4" fmla="*/ 0 h 581691"/>
                    <a:gd name="connsiteX0" fmla="*/ 0 w 1476613"/>
                    <a:gd name="connsiteY0" fmla="*/ 473925 h 1055616"/>
                    <a:gd name="connsiteX1" fmla="*/ 1470139 w 1476613"/>
                    <a:gd name="connsiteY1" fmla="*/ 0 h 1055616"/>
                    <a:gd name="connsiteX2" fmla="*/ 1476613 w 1476613"/>
                    <a:gd name="connsiteY2" fmla="*/ 1055616 h 1055616"/>
                    <a:gd name="connsiteX3" fmla="*/ 0 w 1476613"/>
                    <a:gd name="connsiteY3" fmla="*/ 1055616 h 1055616"/>
                    <a:gd name="connsiteX4" fmla="*/ 0 w 1476613"/>
                    <a:gd name="connsiteY4" fmla="*/ 473925 h 1055616"/>
                    <a:gd name="connsiteX0" fmla="*/ 0 w 1470139"/>
                    <a:gd name="connsiteY0" fmla="*/ 473925 h 1481165"/>
                    <a:gd name="connsiteX1" fmla="*/ 1470139 w 1470139"/>
                    <a:gd name="connsiteY1" fmla="*/ 0 h 1481165"/>
                    <a:gd name="connsiteX2" fmla="*/ 1466114 w 1470139"/>
                    <a:gd name="connsiteY2" fmla="*/ 1481165 h 1481165"/>
                    <a:gd name="connsiteX3" fmla="*/ 0 w 1470139"/>
                    <a:gd name="connsiteY3" fmla="*/ 1055616 h 1481165"/>
                    <a:gd name="connsiteX4" fmla="*/ 0 w 1470139"/>
                    <a:gd name="connsiteY4" fmla="*/ 473925 h 1481165"/>
                    <a:gd name="connsiteX0" fmla="*/ 0 w 1490187"/>
                    <a:gd name="connsiteY0" fmla="*/ 594416 h 1481165"/>
                    <a:gd name="connsiteX1" fmla="*/ 1490187 w 1490187"/>
                    <a:gd name="connsiteY1" fmla="*/ 0 h 1481165"/>
                    <a:gd name="connsiteX2" fmla="*/ 1486162 w 1490187"/>
                    <a:gd name="connsiteY2" fmla="*/ 1481165 h 1481165"/>
                    <a:gd name="connsiteX3" fmla="*/ 20048 w 1490187"/>
                    <a:gd name="connsiteY3" fmla="*/ 1055616 h 1481165"/>
                    <a:gd name="connsiteX4" fmla="*/ 0 w 1490187"/>
                    <a:gd name="connsiteY4" fmla="*/ 594416 h 1481165"/>
                    <a:gd name="connsiteX0" fmla="*/ 491 w 1490678"/>
                    <a:gd name="connsiteY0" fmla="*/ 594416 h 1481165"/>
                    <a:gd name="connsiteX1" fmla="*/ 1490678 w 1490678"/>
                    <a:gd name="connsiteY1" fmla="*/ 0 h 1481165"/>
                    <a:gd name="connsiteX2" fmla="*/ 1486653 w 1490678"/>
                    <a:gd name="connsiteY2" fmla="*/ 1481165 h 1481165"/>
                    <a:gd name="connsiteX3" fmla="*/ 0 w 1490678"/>
                    <a:gd name="connsiteY3" fmla="*/ 901426 h 1481165"/>
                    <a:gd name="connsiteX4" fmla="*/ 491 w 1490678"/>
                    <a:gd name="connsiteY4" fmla="*/ 594416 h 1481165"/>
                    <a:gd name="connsiteX0" fmla="*/ 2 w 1490189"/>
                    <a:gd name="connsiteY0" fmla="*/ 594416 h 1481165"/>
                    <a:gd name="connsiteX1" fmla="*/ 1490189 w 1490189"/>
                    <a:gd name="connsiteY1" fmla="*/ 0 h 1481165"/>
                    <a:gd name="connsiteX2" fmla="*/ 1486164 w 1490189"/>
                    <a:gd name="connsiteY2" fmla="*/ 1481165 h 1481165"/>
                    <a:gd name="connsiteX3" fmla="*/ 15458 w 1490189"/>
                    <a:gd name="connsiteY3" fmla="*/ 1006092 h 1481165"/>
                    <a:gd name="connsiteX4" fmla="*/ 2 w 1490189"/>
                    <a:gd name="connsiteY4" fmla="*/ 594416 h 1481165"/>
                    <a:gd name="connsiteX0" fmla="*/ 0 w 1506134"/>
                    <a:gd name="connsiteY0" fmla="*/ 489750 h 1481165"/>
                    <a:gd name="connsiteX1" fmla="*/ 1506134 w 1506134"/>
                    <a:gd name="connsiteY1" fmla="*/ 0 h 1481165"/>
                    <a:gd name="connsiteX2" fmla="*/ 1502109 w 1506134"/>
                    <a:gd name="connsiteY2" fmla="*/ 1481165 h 1481165"/>
                    <a:gd name="connsiteX3" fmla="*/ 31403 w 1506134"/>
                    <a:gd name="connsiteY3" fmla="*/ 1006092 h 1481165"/>
                    <a:gd name="connsiteX4" fmla="*/ 0 w 1506134"/>
                    <a:gd name="connsiteY4" fmla="*/ 489750 h 1481165"/>
                    <a:gd name="connsiteX0" fmla="*/ 0 w 1507159"/>
                    <a:gd name="connsiteY0" fmla="*/ 546040 h 1537455"/>
                    <a:gd name="connsiteX1" fmla="*/ 1507159 w 1507159"/>
                    <a:gd name="connsiteY1" fmla="*/ 0 h 1537455"/>
                    <a:gd name="connsiteX2" fmla="*/ 1502109 w 1507159"/>
                    <a:gd name="connsiteY2" fmla="*/ 1537455 h 1537455"/>
                    <a:gd name="connsiteX3" fmla="*/ 31403 w 1507159"/>
                    <a:gd name="connsiteY3" fmla="*/ 1062382 h 1537455"/>
                    <a:gd name="connsiteX4" fmla="*/ 0 w 1507159"/>
                    <a:gd name="connsiteY4" fmla="*/ 546040 h 1537455"/>
                    <a:gd name="connsiteX0" fmla="*/ 0 w 1521269"/>
                    <a:gd name="connsiteY0" fmla="*/ 598165 h 1537455"/>
                    <a:gd name="connsiteX1" fmla="*/ 1521269 w 1521269"/>
                    <a:gd name="connsiteY1" fmla="*/ 0 h 1537455"/>
                    <a:gd name="connsiteX2" fmla="*/ 1516219 w 1521269"/>
                    <a:gd name="connsiteY2" fmla="*/ 1537455 h 1537455"/>
                    <a:gd name="connsiteX3" fmla="*/ 45513 w 1521269"/>
                    <a:gd name="connsiteY3" fmla="*/ 1062382 h 1537455"/>
                    <a:gd name="connsiteX4" fmla="*/ 0 w 1521269"/>
                    <a:gd name="connsiteY4" fmla="*/ 598165 h 1537455"/>
                    <a:gd name="connsiteX0" fmla="*/ 0 w 1521269"/>
                    <a:gd name="connsiteY0" fmla="*/ 598165 h 1537455"/>
                    <a:gd name="connsiteX1" fmla="*/ 1521269 w 1521269"/>
                    <a:gd name="connsiteY1" fmla="*/ 0 h 1537455"/>
                    <a:gd name="connsiteX2" fmla="*/ 1516219 w 1521269"/>
                    <a:gd name="connsiteY2" fmla="*/ 1537455 h 1537455"/>
                    <a:gd name="connsiteX3" fmla="*/ 35116 w 1521269"/>
                    <a:gd name="connsiteY3" fmla="*/ 998702 h 1537455"/>
                    <a:gd name="connsiteX4" fmla="*/ 0 w 1521269"/>
                    <a:gd name="connsiteY4" fmla="*/ 598165 h 1537455"/>
                    <a:gd name="connsiteX0" fmla="*/ 0 w 1526194"/>
                    <a:gd name="connsiteY0" fmla="*/ 658906 h 1537455"/>
                    <a:gd name="connsiteX1" fmla="*/ 1526194 w 1526194"/>
                    <a:gd name="connsiteY1" fmla="*/ 0 h 1537455"/>
                    <a:gd name="connsiteX2" fmla="*/ 1521144 w 1526194"/>
                    <a:gd name="connsiteY2" fmla="*/ 1537455 h 1537455"/>
                    <a:gd name="connsiteX3" fmla="*/ 40041 w 1526194"/>
                    <a:gd name="connsiteY3" fmla="*/ 998702 h 1537455"/>
                    <a:gd name="connsiteX4" fmla="*/ 0 w 1526194"/>
                    <a:gd name="connsiteY4" fmla="*/ 658906 h 1537455"/>
                    <a:gd name="connsiteX0" fmla="*/ 2 w 1526196"/>
                    <a:gd name="connsiteY0" fmla="*/ 658906 h 1537455"/>
                    <a:gd name="connsiteX1" fmla="*/ 1526196 w 1526196"/>
                    <a:gd name="connsiteY1" fmla="*/ 0 h 1537455"/>
                    <a:gd name="connsiteX2" fmla="*/ 1521146 w 1526196"/>
                    <a:gd name="connsiteY2" fmla="*/ 1537455 h 1537455"/>
                    <a:gd name="connsiteX3" fmla="*/ 6711 w 1526196"/>
                    <a:gd name="connsiteY3" fmla="*/ 942285 h 1537455"/>
                    <a:gd name="connsiteX4" fmla="*/ 2 w 1526196"/>
                    <a:gd name="connsiteY4" fmla="*/ 658906 h 1537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196" h="1537455">
                      <a:moveTo>
                        <a:pt x="2" y="658906"/>
                      </a:moveTo>
                      <a:lnTo>
                        <a:pt x="1526196" y="0"/>
                      </a:lnTo>
                      <a:cubicBezTo>
                        <a:pt x="1524854" y="493722"/>
                        <a:pt x="1522488" y="1043733"/>
                        <a:pt x="1521146" y="1537455"/>
                      </a:cubicBezTo>
                      <a:lnTo>
                        <a:pt x="6711" y="942285"/>
                      </a:lnTo>
                      <a:cubicBezTo>
                        <a:pt x="6875" y="839948"/>
                        <a:pt x="-162" y="761243"/>
                        <a:pt x="2" y="65890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sp>
            <p:nvSpPr>
              <p:cNvPr id="188" name="右矢印 187"/>
              <p:cNvSpPr/>
              <p:nvPr/>
            </p:nvSpPr>
            <p:spPr>
              <a:xfrm rot="18612918">
                <a:off x="4939542" y="3639987"/>
                <a:ext cx="1312251" cy="416149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" name="グループ化 161"/>
              <p:cNvGrpSpPr/>
              <p:nvPr/>
            </p:nvGrpSpPr>
            <p:grpSpPr>
              <a:xfrm>
                <a:off x="4684366" y="4093334"/>
                <a:ext cx="775502" cy="768550"/>
                <a:chOff x="4286343" y="4229335"/>
                <a:chExt cx="624815" cy="619925"/>
              </a:xfrm>
            </p:grpSpPr>
            <p:pic>
              <p:nvPicPr>
                <p:cNvPr id="184" name="図 18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6650" b="90889"/>
                <a:stretch/>
              </p:blipFill>
              <p:spPr>
                <a:xfrm>
                  <a:off x="4286708" y="4229335"/>
                  <a:ext cx="624450" cy="553360"/>
                </a:xfrm>
                <a:prstGeom prst="rect">
                  <a:avLst/>
                </a:prstGeom>
              </p:spPr>
            </p:pic>
            <p:grpSp>
              <p:nvGrpSpPr>
                <p:cNvPr id="185" name="グループ化 184"/>
                <p:cNvGrpSpPr/>
                <p:nvPr/>
              </p:nvGrpSpPr>
              <p:grpSpPr>
                <a:xfrm>
                  <a:off x="4286343" y="4464230"/>
                  <a:ext cx="312590" cy="385030"/>
                  <a:chOff x="3971648" y="4343400"/>
                  <a:chExt cx="312590" cy="385030"/>
                </a:xfrm>
              </p:grpSpPr>
              <p:sp>
                <p:nvSpPr>
                  <p:cNvPr id="186" name="楕円 185"/>
                  <p:cNvSpPr/>
                  <p:nvPr/>
                </p:nvSpPr>
                <p:spPr>
                  <a:xfrm>
                    <a:off x="3971648" y="4343400"/>
                    <a:ext cx="306262" cy="2901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87" name="テキスト ボックス 186"/>
                  <p:cNvSpPr txBox="1"/>
                  <p:nvPr/>
                </p:nvSpPr>
                <p:spPr>
                  <a:xfrm>
                    <a:off x="3994366" y="4367517"/>
                    <a:ext cx="289872" cy="3609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05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弾</a:t>
                    </a:r>
                    <a:endParaRPr kumimoji="1" lang="ja-JP" altLang="en-US" sz="105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</p:grpSp>
          <p:grpSp>
            <p:nvGrpSpPr>
              <p:cNvPr id="163" name="グループ化 162"/>
              <p:cNvGrpSpPr/>
              <p:nvPr/>
            </p:nvGrpSpPr>
            <p:grpSpPr>
              <a:xfrm rot="2801280">
                <a:off x="6171645" y="4054174"/>
                <a:ext cx="416150" cy="1312251"/>
                <a:chOff x="3633187" y="3829009"/>
                <a:chExt cx="416150" cy="1312251"/>
              </a:xfrm>
            </p:grpSpPr>
            <p:sp>
              <p:nvSpPr>
                <p:cNvPr id="182" name="右矢印 181"/>
                <p:cNvSpPr/>
                <p:nvPr/>
              </p:nvSpPr>
              <p:spPr>
                <a:xfrm rot="16553528">
                  <a:off x="3185136" y="4277060"/>
                  <a:ext cx="1312251" cy="416150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テキスト ボックス 182"/>
                <p:cNvSpPr txBox="1"/>
                <p:nvPr/>
              </p:nvSpPr>
              <p:spPr>
                <a:xfrm rot="16797562">
                  <a:off x="3484429" y="4394007"/>
                  <a:ext cx="6706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方向</a:t>
                  </a:r>
                  <a:endParaRPr kumimoji="1" lang="ja-JP" altLang="en-US" sz="12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  <p:grpSp>
            <p:nvGrpSpPr>
              <p:cNvPr id="164" name="グループ化 163"/>
              <p:cNvGrpSpPr/>
              <p:nvPr/>
            </p:nvGrpSpPr>
            <p:grpSpPr>
              <a:xfrm>
                <a:off x="5212953" y="4732220"/>
                <a:ext cx="815686" cy="817761"/>
                <a:chOff x="4228879" y="4264763"/>
                <a:chExt cx="657191" cy="659619"/>
              </a:xfrm>
            </p:grpSpPr>
            <p:pic>
              <p:nvPicPr>
                <p:cNvPr id="178" name="図 17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6650" b="90889"/>
                <a:stretch/>
              </p:blipFill>
              <p:spPr>
                <a:xfrm>
                  <a:off x="4261620" y="4264763"/>
                  <a:ext cx="624450" cy="553360"/>
                </a:xfrm>
                <a:prstGeom prst="rect">
                  <a:avLst/>
                </a:prstGeom>
              </p:spPr>
            </p:pic>
            <p:grpSp>
              <p:nvGrpSpPr>
                <p:cNvPr id="179" name="グループ化 178"/>
                <p:cNvGrpSpPr/>
                <p:nvPr/>
              </p:nvGrpSpPr>
              <p:grpSpPr>
                <a:xfrm>
                  <a:off x="4228879" y="4563469"/>
                  <a:ext cx="327684" cy="360913"/>
                  <a:chOff x="3914184" y="4442639"/>
                  <a:chExt cx="327684" cy="360913"/>
                </a:xfrm>
              </p:grpSpPr>
              <p:sp>
                <p:nvSpPr>
                  <p:cNvPr id="180" name="楕円 179"/>
                  <p:cNvSpPr/>
                  <p:nvPr/>
                </p:nvSpPr>
                <p:spPr>
                  <a:xfrm>
                    <a:off x="3914184" y="4466053"/>
                    <a:ext cx="306262" cy="2555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81" name="テキスト ボックス 180"/>
                  <p:cNvSpPr txBox="1"/>
                  <p:nvPr/>
                </p:nvSpPr>
                <p:spPr>
                  <a:xfrm>
                    <a:off x="3951996" y="4442639"/>
                    <a:ext cx="289872" cy="3609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05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弾</a:t>
                    </a:r>
                    <a:endParaRPr kumimoji="1" lang="ja-JP" altLang="en-US" sz="105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</p:grpSp>
          <p:grpSp>
            <p:nvGrpSpPr>
              <p:cNvPr id="165" name="グループ化 164"/>
              <p:cNvGrpSpPr/>
              <p:nvPr/>
            </p:nvGrpSpPr>
            <p:grpSpPr>
              <a:xfrm rot="1477635">
                <a:off x="5358335" y="3914502"/>
                <a:ext cx="422480" cy="1312251"/>
                <a:chOff x="3743991" y="3767906"/>
                <a:chExt cx="422480" cy="1312251"/>
              </a:xfrm>
            </p:grpSpPr>
            <p:sp>
              <p:nvSpPr>
                <p:cNvPr id="176" name="右矢印 175"/>
                <p:cNvSpPr/>
                <p:nvPr/>
              </p:nvSpPr>
              <p:spPr>
                <a:xfrm rot="17603778">
                  <a:off x="3295940" y="4215957"/>
                  <a:ext cx="1312251" cy="416150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テキスト ボックス 176"/>
                <p:cNvSpPr txBox="1"/>
                <p:nvPr/>
              </p:nvSpPr>
              <p:spPr>
                <a:xfrm rot="17707610">
                  <a:off x="3562375" y="4182670"/>
                  <a:ext cx="838806" cy="369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方向</a:t>
                  </a:r>
                  <a:endParaRPr kumimoji="1" lang="ja-JP" altLang="en-US" sz="12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  <p:grpSp>
            <p:nvGrpSpPr>
              <p:cNvPr id="166" name="グループ化 165"/>
              <p:cNvGrpSpPr/>
              <p:nvPr/>
            </p:nvGrpSpPr>
            <p:grpSpPr>
              <a:xfrm>
                <a:off x="4577791" y="4691091"/>
                <a:ext cx="775502" cy="768550"/>
                <a:chOff x="4286343" y="4229335"/>
                <a:chExt cx="624815" cy="619925"/>
              </a:xfrm>
            </p:grpSpPr>
            <p:pic>
              <p:nvPicPr>
                <p:cNvPr id="172" name="図 17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6650" b="90889"/>
                <a:stretch/>
              </p:blipFill>
              <p:spPr>
                <a:xfrm>
                  <a:off x="4286708" y="4229335"/>
                  <a:ext cx="624450" cy="553360"/>
                </a:xfrm>
                <a:prstGeom prst="rect">
                  <a:avLst/>
                </a:prstGeom>
              </p:spPr>
            </p:pic>
            <p:grpSp>
              <p:nvGrpSpPr>
                <p:cNvPr id="173" name="グループ化 172"/>
                <p:cNvGrpSpPr/>
                <p:nvPr/>
              </p:nvGrpSpPr>
              <p:grpSpPr>
                <a:xfrm>
                  <a:off x="4286343" y="4464230"/>
                  <a:ext cx="312590" cy="385030"/>
                  <a:chOff x="3971648" y="4343400"/>
                  <a:chExt cx="312590" cy="385030"/>
                </a:xfrm>
              </p:grpSpPr>
              <p:sp>
                <p:nvSpPr>
                  <p:cNvPr id="174" name="楕円 173"/>
                  <p:cNvSpPr/>
                  <p:nvPr/>
                </p:nvSpPr>
                <p:spPr>
                  <a:xfrm>
                    <a:off x="3971648" y="4343400"/>
                    <a:ext cx="306262" cy="2901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75" name="テキスト ボックス 174"/>
                  <p:cNvSpPr txBox="1"/>
                  <p:nvPr/>
                </p:nvSpPr>
                <p:spPr>
                  <a:xfrm>
                    <a:off x="3994366" y="4367517"/>
                    <a:ext cx="289872" cy="3609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05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弾</a:t>
                    </a:r>
                    <a:endParaRPr kumimoji="1" lang="ja-JP" altLang="en-US" sz="105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</p:grpSp>
        </p:grpSp>
        <p:sp>
          <p:nvSpPr>
            <p:cNvPr id="208" name="テキスト ボックス 207"/>
            <p:cNvSpPr txBox="1"/>
            <p:nvPr/>
          </p:nvSpPr>
          <p:spPr>
            <a:xfrm rot="19185245">
              <a:off x="9618678" y="4557926"/>
              <a:ext cx="574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方向</a:t>
              </a:r>
              <a:endParaRPr kumimoji="1" lang="ja-JP" altLang="en-US" sz="12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  <p:sp>
        <p:nvSpPr>
          <p:cNvPr id="210" name="テキスト ボックス 209"/>
          <p:cNvSpPr txBox="1"/>
          <p:nvPr/>
        </p:nvSpPr>
        <p:spPr>
          <a:xfrm>
            <a:off x="573119" y="785916"/>
            <a:ext cx="203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【1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連段目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】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3380147" y="3116943"/>
            <a:ext cx="203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【2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連段目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】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5090930" y="4508759"/>
            <a:ext cx="760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＝</a:t>
            </a:r>
            <a:endParaRPr kumimoji="1" lang="ja-JP" altLang="en-US" sz="4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2156694" y="3663427"/>
            <a:ext cx="80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+</a:t>
            </a:r>
            <a:endParaRPr kumimoji="1" lang="ja-JP" altLang="en-US" sz="4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220" name="グループ化 219"/>
          <p:cNvGrpSpPr/>
          <p:nvPr/>
        </p:nvGrpSpPr>
        <p:grpSpPr>
          <a:xfrm>
            <a:off x="7618715" y="19149"/>
            <a:ext cx="4475286" cy="3398848"/>
            <a:chOff x="4456022" y="-122603"/>
            <a:chExt cx="4475286" cy="3398848"/>
          </a:xfrm>
        </p:grpSpPr>
        <p:grpSp>
          <p:nvGrpSpPr>
            <p:cNvPr id="217" name="グループ化 216"/>
            <p:cNvGrpSpPr/>
            <p:nvPr/>
          </p:nvGrpSpPr>
          <p:grpSpPr>
            <a:xfrm>
              <a:off x="4456022" y="-122603"/>
              <a:ext cx="4475286" cy="1944892"/>
              <a:chOff x="4457222" y="66237"/>
              <a:chExt cx="4475286" cy="1944892"/>
            </a:xfrm>
          </p:grpSpPr>
          <p:grpSp>
            <p:nvGrpSpPr>
              <p:cNvPr id="88" name="グループ化 87"/>
              <p:cNvGrpSpPr/>
              <p:nvPr/>
            </p:nvGrpSpPr>
            <p:grpSpPr>
              <a:xfrm>
                <a:off x="4457222" y="66237"/>
                <a:ext cx="4187486" cy="1944892"/>
                <a:chOff x="4457222" y="66237"/>
                <a:chExt cx="4187486" cy="1944892"/>
              </a:xfrm>
            </p:grpSpPr>
            <p:grpSp>
              <p:nvGrpSpPr>
                <p:cNvPr id="89" name="グループ化 88"/>
                <p:cNvGrpSpPr/>
                <p:nvPr/>
              </p:nvGrpSpPr>
              <p:grpSpPr>
                <a:xfrm>
                  <a:off x="4457222" y="66237"/>
                  <a:ext cx="3650439" cy="1566987"/>
                  <a:chOff x="4319476" y="552743"/>
                  <a:chExt cx="3650439" cy="1566987"/>
                </a:xfrm>
              </p:grpSpPr>
              <p:sp>
                <p:nvSpPr>
                  <p:cNvPr id="95" name="テキスト ボックス 94"/>
                  <p:cNvSpPr txBox="1"/>
                  <p:nvPr/>
                </p:nvSpPr>
                <p:spPr>
                  <a:xfrm>
                    <a:off x="4319476" y="552743"/>
                    <a:ext cx="36504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4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【</a:t>
                    </a:r>
                    <a:r>
                      <a:rPr lang="ja-JP" altLang="en-US" sz="24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ショットガン仕様</a:t>
                    </a:r>
                    <a:r>
                      <a:rPr lang="en-US" altLang="ja-JP" sz="24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】</a:t>
                    </a:r>
                    <a:endParaRPr kumimoji="1" lang="ja-JP" altLang="en-US" sz="24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  <p:sp>
                <p:nvSpPr>
                  <p:cNvPr id="93" name="テキスト ボックス 92"/>
                  <p:cNvSpPr txBox="1"/>
                  <p:nvPr/>
                </p:nvSpPr>
                <p:spPr>
                  <a:xfrm>
                    <a:off x="4422710" y="1719620"/>
                    <a:ext cx="30537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【</a:t>
                    </a:r>
                    <a:r>
                      <a:rPr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ポイント</a:t>
                    </a:r>
                    <a:r>
                      <a:rPr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】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</p:grpSp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4580273" y="1611019"/>
                  <a:ext cx="40644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・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1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発</a:t>
                  </a:r>
                  <a:r>
                    <a:rPr lang="en-US" altLang="ja-JP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1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ポイント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(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合計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6</a:t>
                  </a:r>
                  <a:r>
                    <a:rPr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ポイント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)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</p:grpSp>
          <p:sp>
            <p:nvSpPr>
              <p:cNvPr id="99" name="テキスト ボックス 98"/>
              <p:cNvSpPr txBox="1"/>
              <p:nvPr/>
            </p:nvSpPr>
            <p:spPr>
              <a:xfrm>
                <a:off x="4596154" y="843047"/>
                <a:ext cx="4336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・爆弾は</a:t>
                </a:r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3</a:t>
                </a:r>
                <a:r>
                  <a:rPr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発</a:t>
                </a:r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/3</a:t>
                </a:r>
                <a:r>
                  <a:rPr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発の</a:t>
                </a:r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2</a:t>
                </a:r>
                <a:r>
                  <a:rPr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連弾で</a:t>
                </a:r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6</a:t>
                </a:r>
                <a:r>
                  <a:rPr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発出る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4522237" y="467623"/>
                <a:ext cx="3053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【</a:t>
                </a:r>
                <a:r>
                  <a:rPr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弾の出し方</a:t>
                </a:r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】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215" name="テキスト ボックス 214"/>
            <p:cNvSpPr txBox="1"/>
            <p:nvPr/>
          </p:nvSpPr>
          <p:spPr>
            <a:xfrm>
              <a:off x="4600579" y="1781240"/>
              <a:ext cx="1325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演出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6" name="テキスト ボックス 215"/>
            <p:cNvSpPr txBox="1"/>
            <p:nvPr/>
          </p:nvSpPr>
          <p:spPr>
            <a:xfrm>
              <a:off x="4606675" y="2127017"/>
              <a:ext cx="406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・火花パーティクルのみ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>
              <a:off x="4596722" y="2515344"/>
              <a:ext cx="2707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ノックバック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630294" y="2876135"/>
              <a:ext cx="406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・ノックバック</a:t>
              </a:r>
              <a:r>
                <a:rPr kumimoji="1"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(</a:t>
              </a:r>
              <a:r>
                <a:rPr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大</a:t>
              </a:r>
              <a:r>
                <a:rPr kumimoji="1"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)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94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02041" y="660418"/>
            <a:ext cx="4167773" cy="1978477"/>
            <a:chOff x="254610" y="4143875"/>
            <a:chExt cx="4377471" cy="233713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04" y="4143875"/>
              <a:ext cx="4293577" cy="2264897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254610" y="5957785"/>
              <a:ext cx="1748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ミサイル</a:t>
              </a:r>
              <a:endParaRPr kumimoji="1" lang="ja-JP" altLang="en-US" sz="28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 rot="1156904">
            <a:off x="1784751" y="3149688"/>
            <a:ext cx="4622997" cy="3602661"/>
            <a:chOff x="2833852" y="2830529"/>
            <a:chExt cx="4622997" cy="3602661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2833852" y="2928635"/>
              <a:ext cx="4622997" cy="3504555"/>
              <a:chOff x="2928059" y="3757205"/>
              <a:chExt cx="3120285" cy="2262673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2928059" y="5464575"/>
                <a:ext cx="691112" cy="555303"/>
                <a:chOff x="3647773" y="4664476"/>
                <a:chExt cx="691112" cy="555303"/>
              </a:xfrm>
            </p:grpSpPr>
            <p:sp>
              <p:nvSpPr>
                <p:cNvPr id="6" name="楕円 5"/>
                <p:cNvSpPr/>
                <p:nvPr/>
              </p:nvSpPr>
              <p:spPr>
                <a:xfrm>
                  <a:off x="3684103" y="4664476"/>
                  <a:ext cx="615461" cy="5553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3647773" y="4844838"/>
                  <a:ext cx="691112" cy="218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6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キャラ</a:t>
                  </a:r>
                  <a:endParaRPr kumimoji="1" lang="ja-JP" altLang="en-US" sz="16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  <p:sp>
            <p:nvSpPr>
              <p:cNvPr id="23" name="正方形/長方形 22"/>
              <p:cNvSpPr/>
              <p:nvPr/>
            </p:nvSpPr>
            <p:spPr>
              <a:xfrm rot="19217793">
                <a:off x="3213379" y="3757205"/>
                <a:ext cx="2834965" cy="1803476"/>
              </a:xfrm>
              <a:custGeom>
                <a:avLst/>
                <a:gdLst>
                  <a:gd name="connsiteX0" fmla="*/ 0 w 1476613"/>
                  <a:gd name="connsiteY0" fmla="*/ 0 h 581691"/>
                  <a:gd name="connsiteX1" fmla="*/ 1476613 w 1476613"/>
                  <a:gd name="connsiteY1" fmla="*/ 0 h 581691"/>
                  <a:gd name="connsiteX2" fmla="*/ 1476613 w 1476613"/>
                  <a:gd name="connsiteY2" fmla="*/ 581691 h 581691"/>
                  <a:gd name="connsiteX3" fmla="*/ 0 w 1476613"/>
                  <a:gd name="connsiteY3" fmla="*/ 581691 h 581691"/>
                  <a:gd name="connsiteX4" fmla="*/ 0 w 1476613"/>
                  <a:gd name="connsiteY4" fmla="*/ 0 h 581691"/>
                  <a:gd name="connsiteX0" fmla="*/ 0 w 1476613"/>
                  <a:gd name="connsiteY0" fmla="*/ 473925 h 1055616"/>
                  <a:gd name="connsiteX1" fmla="*/ 1470139 w 1476613"/>
                  <a:gd name="connsiteY1" fmla="*/ 0 h 1055616"/>
                  <a:gd name="connsiteX2" fmla="*/ 1476613 w 1476613"/>
                  <a:gd name="connsiteY2" fmla="*/ 1055616 h 1055616"/>
                  <a:gd name="connsiteX3" fmla="*/ 0 w 1476613"/>
                  <a:gd name="connsiteY3" fmla="*/ 1055616 h 1055616"/>
                  <a:gd name="connsiteX4" fmla="*/ 0 w 1476613"/>
                  <a:gd name="connsiteY4" fmla="*/ 473925 h 1055616"/>
                  <a:gd name="connsiteX0" fmla="*/ 0 w 1470139"/>
                  <a:gd name="connsiteY0" fmla="*/ 473925 h 1481165"/>
                  <a:gd name="connsiteX1" fmla="*/ 1470139 w 1470139"/>
                  <a:gd name="connsiteY1" fmla="*/ 0 h 1481165"/>
                  <a:gd name="connsiteX2" fmla="*/ 1466114 w 1470139"/>
                  <a:gd name="connsiteY2" fmla="*/ 1481165 h 1481165"/>
                  <a:gd name="connsiteX3" fmla="*/ 0 w 1470139"/>
                  <a:gd name="connsiteY3" fmla="*/ 1055616 h 1481165"/>
                  <a:gd name="connsiteX4" fmla="*/ 0 w 1470139"/>
                  <a:gd name="connsiteY4" fmla="*/ 473925 h 1481165"/>
                  <a:gd name="connsiteX0" fmla="*/ 0 w 1490187"/>
                  <a:gd name="connsiteY0" fmla="*/ 594416 h 1481165"/>
                  <a:gd name="connsiteX1" fmla="*/ 1490187 w 1490187"/>
                  <a:gd name="connsiteY1" fmla="*/ 0 h 1481165"/>
                  <a:gd name="connsiteX2" fmla="*/ 1486162 w 1490187"/>
                  <a:gd name="connsiteY2" fmla="*/ 1481165 h 1481165"/>
                  <a:gd name="connsiteX3" fmla="*/ 20048 w 1490187"/>
                  <a:gd name="connsiteY3" fmla="*/ 1055616 h 1481165"/>
                  <a:gd name="connsiteX4" fmla="*/ 0 w 1490187"/>
                  <a:gd name="connsiteY4" fmla="*/ 594416 h 1481165"/>
                  <a:gd name="connsiteX0" fmla="*/ 491 w 1490678"/>
                  <a:gd name="connsiteY0" fmla="*/ 594416 h 1481165"/>
                  <a:gd name="connsiteX1" fmla="*/ 1490678 w 1490678"/>
                  <a:gd name="connsiteY1" fmla="*/ 0 h 1481165"/>
                  <a:gd name="connsiteX2" fmla="*/ 1486653 w 1490678"/>
                  <a:gd name="connsiteY2" fmla="*/ 1481165 h 1481165"/>
                  <a:gd name="connsiteX3" fmla="*/ 0 w 1490678"/>
                  <a:gd name="connsiteY3" fmla="*/ 901426 h 1481165"/>
                  <a:gd name="connsiteX4" fmla="*/ 491 w 1490678"/>
                  <a:gd name="connsiteY4" fmla="*/ 594416 h 1481165"/>
                  <a:gd name="connsiteX0" fmla="*/ 2 w 1490189"/>
                  <a:gd name="connsiteY0" fmla="*/ 594416 h 1481165"/>
                  <a:gd name="connsiteX1" fmla="*/ 1490189 w 1490189"/>
                  <a:gd name="connsiteY1" fmla="*/ 0 h 1481165"/>
                  <a:gd name="connsiteX2" fmla="*/ 1486164 w 1490189"/>
                  <a:gd name="connsiteY2" fmla="*/ 1481165 h 1481165"/>
                  <a:gd name="connsiteX3" fmla="*/ 15458 w 1490189"/>
                  <a:gd name="connsiteY3" fmla="*/ 1006092 h 1481165"/>
                  <a:gd name="connsiteX4" fmla="*/ 2 w 1490189"/>
                  <a:gd name="connsiteY4" fmla="*/ 594416 h 1481165"/>
                  <a:gd name="connsiteX0" fmla="*/ 0 w 1506134"/>
                  <a:gd name="connsiteY0" fmla="*/ 489750 h 1481165"/>
                  <a:gd name="connsiteX1" fmla="*/ 1506134 w 1506134"/>
                  <a:gd name="connsiteY1" fmla="*/ 0 h 1481165"/>
                  <a:gd name="connsiteX2" fmla="*/ 1502109 w 1506134"/>
                  <a:gd name="connsiteY2" fmla="*/ 1481165 h 1481165"/>
                  <a:gd name="connsiteX3" fmla="*/ 31403 w 1506134"/>
                  <a:gd name="connsiteY3" fmla="*/ 1006092 h 1481165"/>
                  <a:gd name="connsiteX4" fmla="*/ 0 w 1506134"/>
                  <a:gd name="connsiteY4" fmla="*/ 489750 h 1481165"/>
                  <a:gd name="connsiteX0" fmla="*/ 0 w 1507159"/>
                  <a:gd name="connsiteY0" fmla="*/ 546040 h 1537455"/>
                  <a:gd name="connsiteX1" fmla="*/ 1507159 w 1507159"/>
                  <a:gd name="connsiteY1" fmla="*/ 0 h 1537455"/>
                  <a:gd name="connsiteX2" fmla="*/ 1502109 w 1507159"/>
                  <a:gd name="connsiteY2" fmla="*/ 1537455 h 1537455"/>
                  <a:gd name="connsiteX3" fmla="*/ 31403 w 1507159"/>
                  <a:gd name="connsiteY3" fmla="*/ 1062382 h 1537455"/>
                  <a:gd name="connsiteX4" fmla="*/ 0 w 1507159"/>
                  <a:gd name="connsiteY4" fmla="*/ 546040 h 153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159" h="1537455">
                    <a:moveTo>
                      <a:pt x="0" y="546040"/>
                    </a:moveTo>
                    <a:lnTo>
                      <a:pt x="1507159" y="0"/>
                    </a:lnTo>
                    <a:cubicBezTo>
                      <a:pt x="1505817" y="493722"/>
                      <a:pt x="1503451" y="1043733"/>
                      <a:pt x="1502109" y="1537455"/>
                    </a:cubicBezTo>
                    <a:lnTo>
                      <a:pt x="31403" y="1062382"/>
                    </a:lnTo>
                    <a:cubicBezTo>
                      <a:pt x="31567" y="960045"/>
                      <a:pt x="-164" y="648377"/>
                      <a:pt x="0" y="546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3887044" y="4770483"/>
                <a:ext cx="624815" cy="553360"/>
                <a:chOff x="4286343" y="4229335"/>
                <a:chExt cx="624815" cy="553360"/>
              </a:xfrm>
            </p:grpSpPr>
            <p:pic>
              <p:nvPicPr>
                <p:cNvPr id="19" name="図 1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6650" b="90889"/>
                <a:stretch/>
              </p:blipFill>
              <p:spPr>
                <a:xfrm>
                  <a:off x="4286708" y="4229335"/>
                  <a:ext cx="624450" cy="553360"/>
                </a:xfrm>
                <a:prstGeom prst="rect">
                  <a:avLst/>
                </a:prstGeom>
              </p:spPr>
            </p:pic>
            <p:grpSp>
              <p:nvGrpSpPr>
                <p:cNvPr id="20" name="グループ化 19"/>
                <p:cNvGrpSpPr/>
                <p:nvPr/>
              </p:nvGrpSpPr>
              <p:grpSpPr>
                <a:xfrm>
                  <a:off x="4286343" y="4464230"/>
                  <a:ext cx="312590" cy="290146"/>
                  <a:chOff x="3971648" y="4343400"/>
                  <a:chExt cx="312590" cy="290146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3971648" y="4343400"/>
                    <a:ext cx="306262" cy="2901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2" name="テキスト ボックス 21"/>
                  <p:cNvSpPr txBox="1"/>
                  <p:nvPr/>
                </p:nvSpPr>
                <p:spPr>
                  <a:xfrm>
                    <a:off x="3994366" y="4367516"/>
                    <a:ext cx="289872" cy="218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60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弾</a:t>
                    </a:r>
                    <a:endParaRPr kumimoji="1" lang="ja-JP" altLang="en-US" sz="160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</p:grpSp>
          <p:grpSp>
            <p:nvGrpSpPr>
              <p:cNvPr id="24" name="グループ化 23"/>
              <p:cNvGrpSpPr/>
              <p:nvPr/>
            </p:nvGrpSpPr>
            <p:grpSpPr>
              <a:xfrm>
                <a:off x="3456010" y="4608526"/>
                <a:ext cx="643776" cy="553360"/>
                <a:chOff x="4330157" y="4275109"/>
                <a:chExt cx="643776" cy="553360"/>
              </a:xfrm>
            </p:grpSpPr>
            <p:pic>
              <p:nvPicPr>
                <p:cNvPr id="25" name="図 24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6650" b="90889"/>
                <a:stretch/>
              </p:blipFill>
              <p:spPr>
                <a:xfrm>
                  <a:off x="4349483" y="4275109"/>
                  <a:ext cx="624450" cy="553360"/>
                </a:xfrm>
                <a:prstGeom prst="rect">
                  <a:avLst/>
                </a:prstGeom>
              </p:spPr>
            </p:pic>
            <p:grpSp>
              <p:nvGrpSpPr>
                <p:cNvPr id="26" name="グループ化 25"/>
                <p:cNvGrpSpPr/>
                <p:nvPr/>
              </p:nvGrpSpPr>
              <p:grpSpPr>
                <a:xfrm>
                  <a:off x="4330157" y="4494306"/>
                  <a:ext cx="306262" cy="290146"/>
                  <a:chOff x="4015462" y="4373476"/>
                  <a:chExt cx="306262" cy="290146"/>
                </a:xfrm>
              </p:grpSpPr>
              <p:sp>
                <p:nvSpPr>
                  <p:cNvPr id="27" name="楕円 26"/>
                  <p:cNvSpPr/>
                  <p:nvPr/>
                </p:nvSpPr>
                <p:spPr>
                  <a:xfrm>
                    <a:off x="4015462" y="4373476"/>
                    <a:ext cx="306262" cy="2901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3658" y="4412982"/>
                    <a:ext cx="289872" cy="218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60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弾</a:t>
                    </a:r>
                    <a:endParaRPr kumimoji="1" lang="ja-JP" altLang="en-US" sz="160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</p:grpSp>
          <p:grpSp>
            <p:nvGrpSpPr>
              <p:cNvPr id="29" name="グループ化 28"/>
              <p:cNvGrpSpPr/>
              <p:nvPr/>
            </p:nvGrpSpPr>
            <p:grpSpPr>
              <a:xfrm>
                <a:off x="3980094" y="5129329"/>
                <a:ext cx="624450" cy="554983"/>
                <a:chOff x="4286707" y="4153101"/>
                <a:chExt cx="624450" cy="554983"/>
              </a:xfrm>
            </p:grpSpPr>
            <p:pic>
              <p:nvPicPr>
                <p:cNvPr id="30" name="図 2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6650" b="90889"/>
                <a:stretch/>
              </p:blipFill>
              <p:spPr>
                <a:xfrm>
                  <a:off x="4286707" y="4153101"/>
                  <a:ext cx="624450" cy="553360"/>
                </a:xfrm>
                <a:prstGeom prst="rect">
                  <a:avLst/>
                </a:prstGeom>
              </p:spPr>
            </p:pic>
            <p:grpSp>
              <p:nvGrpSpPr>
                <p:cNvPr id="31" name="グループ化 30"/>
                <p:cNvGrpSpPr/>
                <p:nvPr/>
              </p:nvGrpSpPr>
              <p:grpSpPr>
                <a:xfrm>
                  <a:off x="4306020" y="4417938"/>
                  <a:ext cx="306262" cy="290146"/>
                  <a:chOff x="3991325" y="4297108"/>
                  <a:chExt cx="306262" cy="290146"/>
                </a:xfrm>
              </p:grpSpPr>
              <p:sp>
                <p:nvSpPr>
                  <p:cNvPr id="32" name="楕円 31"/>
                  <p:cNvSpPr/>
                  <p:nvPr/>
                </p:nvSpPr>
                <p:spPr>
                  <a:xfrm>
                    <a:off x="3991325" y="4297108"/>
                    <a:ext cx="306262" cy="2901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33" name="テキスト ボックス 32"/>
                  <p:cNvSpPr txBox="1"/>
                  <p:nvPr/>
                </p:nvSpPr>
                <p:spPr>
                  <a:xfrm>
                    <a:off x="3999520" y="4331894"/>
                    <a:ext cx="289872" cy="218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600" dirty="0" smtClean="0">
                        <a:latin typeface="FOT-UD角ゴ_スモール Pr6 H" panose="02020900000000000000" pitchFamily="18" charset="-128"/>
                        <a:ea typeface="FOT-UD角ゴ_スモール Pr6 H" panose="02020900000000000000" pitchFamily="18" charset="-128"/>
                      </a:rPr>
                      <a:t>弾</a:t>
                    </a:r>
                    <a:endParaRPr kumimoji="1" lang="ja-JP" altLang="en-US" sz="1600" dirty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endParaRPr>
                  </a:p>
                </p:txBody>
              </p:sp>
            </p:grpSp>
          </p:grpSp>
        </p:grpSp>
        <p:grpSp>
          <p:nvGrpSpPr>
            <p:cNvPr id="41" name="グループ化 40"/>
            <p:cNvGrpSpPr/>
            <p:nvPr/>
          </p:nvGrpSpPr>
          <p:grpSpPr>
            <a:xfrm>
              <a:off x="4502305" y="2830529"/>
              <a:ext cx="528135" cy="1862682"/>
              <a:chOff x="4502305" y="2830529"/>
              <a:chExt cx="528135" cy="1862682"/>
            </a:xfrm>
          </p:grpSpPr>
          <p:sp>
            <p:nvSpPr>
              <p:cNvPr id="39" name="右矢印 38"/>
              <p:cNvSpPr/>
              <p:nvPr/>
            </p:nvSpPr>
            <p:spPr>
              <a:xfrm rot="18523892">
                <a:off x="3869273" y="3532043"/>
                <a:ext cx="1862682" cy="459653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 rot="18627724">
                <a:off x="4305464" y="3833919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 rot="371912">
              <a:off x="5264442" y="3144568"/>
              <a:ext cx="524330" cy="1862682"/>
              <a:chOff x="4407083" y="2736161"/>
              <a:chExt cx="524330" cy="1862682"/>
            </a:xfrm>
          </p:grpSpPr>
          <p:sp>
            <p:nvSpPr>
              <p:cNvPr id="43" name="右矢印 42"/>
              <p:cNvSpPr/>
              <p:nvPr/>
            </p:nvSpPr>
            <p:spPr>
              <a:xfrm rot="18523892">
                <a:off x="3770246" y="3437675"/>
                <a:ext cx="1862682" cy="459653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 rot="18627724">
                <a:off x="4210242" y="3725658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 rot="1243560">
              <a:off x="5659239" y="4032510"/>
              <a:ext cx="524330" cy="1862682"/>
              <a:chOff x="4407083" y="2736161"/>
              <a:chExt cx="524330" cy="1862682"/>
            </a:xfrm>
          </p:grpSpPr>
          <p:sp>
            <p:nvSpPr>
              <p:cNvPr id="46" name="右矢印 45"/>
              <p:cNvSpPr/>
              <p:nvPr/>
            </p:nvSpPr>
            <p:spPr>
              <a:xfrm rot="18523892">
                <a:off x="3770246" y="3437675"/>
                <a:ext cx="1862682" cy="459653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 rot="18627724">
                <a:off x="4210242" y="3725658"/>
                <a:ext cx="67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方向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</p:grpSp>
      <p:grpSp>
        <p:nvGrpSpPr>
          <p:cNvPr id="70" name="グループ化 69"/>
          <p:cNvGrpSpPr/>
          <p:nvPr/>
        </p:nvGrpSpPr>
        <p:grpSpPr>
          <a:xfrm>
            <a:off x="7475145" y="212501"/>
            <a:ext cx="4220003" cy="3504532"/>
            <a:chOff x="5708306" y="272357"/>
            <a:chExt cx="4220003" cy="3504532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5708306" y="272357"/>
              <a:ext cx="4220003" cy="2772666"/>
              <a:chOff x="4475216" y="-15328"/>
              <a:chExt cx="4220003" cy="2772666"/>
            </a:xfrm>
          </p:grpSpPr>
          <p:sp>
            <p:nvSpPr>
              <p:cNvPr id="62" name="テキスト ボックス 61"/>
              <p:cNvSpPr txBox="1"/>
              <p:nvPr/>
            </p:nvSpPr>
            <p:spPr>
              <a:xfrm>
                <a:off x="4506471" y="436227"/>
                <a:ext cx="3053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【</a:t>
                </a:r>
                <a:r>
                  <a:rPr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弾の出し方</a:t>
                </a:r>
                <a:r>
                  <a:rPr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】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4596154" y="843047"/>
                <a:ext cx="2380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・弾は</a:t>
                </a:r>
                <a:r>
                  <a:rPr kumimoji="1"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3</a:t>
                </a:r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方向に</a:t>
                </a:r>
                <a:r>
                  <a:rPr kumimoji="1" lang="en-US" altLang="ja-JP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3</a:t>
                </a:r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発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4475216" y="-15328"/>
                <a:ext cx="4220003" cy="2772666"/>
                <a:chOff x="4475216" y="-15328"/>
                <a:chExt cx="4220003" cy="2772666"/>
              </a:xfrm>
            </p:grpSpPr>
            <p:grpSp>
              <p:nvGrpSpPr>
                <p:cNvPr id="61" name="グループ化 60"/>
                <p:cNvGrpSpPr/>
                <p:nvPr/>
              </p:nvGrpSpPr>
              <p:grpSpPr>
                <a:xfrm>
                  <a:off x="4475216" y="-15328"/>
                  <a:ext cx="4213089" cy="2048683"/>
                  <a:chOff x="4475216" y="-15328"/>
                  <a:chExt cx="4213089" cy="2048683"/>
                </a:xfrm>
              </p:grpSpPr>
              <p:grpSp>
                <p:nvGrpSpPr>
                  <p:cNvPr id="58" name="グループ化 57"/>
                  <p:cNvGrpSpPr/>
                  <p:nvPr/>
                </p:nvGrpSpPr>
                <p:grpSpPr>
                  <a:xfrm>
                    <a:off x="4475216" y="-15328"/>
                    <a:ext cx="3107695" cy="1675149"/>
                    <a:chOff x="4337470" y="471178"/>
                    <a:chExt cx="3107695" cy="1675149"/>
                  </a:xfrm>
                </p:grpSpPr>
                <p:sp>
                  <p:nvSpPr>
                    <p:cNvPr id="34" name="テキスト ボックス 33"/>
                    <p:cNvSpPr txBox="1"/>
                    <p:nvPr/>
                  </p:nvSpPr>
                  <p:spPr>
                    <a:xfrm>
                      <a:off x="4337470" y="471178"/>
                      <a:ext cx="262196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400" dirty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【</a:t>
                      </a:r>
                      <a:r>
                        <a:rPr lang="ja-JP" altLang="en-US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ミサイル仕様</a:t>
                      </a:r>
                      <a:r>
                        <a:rPr lang="en-US" altLang="ja-JP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】</a:t>
                      </a:r>
                      <a:endParaRPr kumimoji="1" lang="ja-JP" altLang="en-US" sz="24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35" name="テキスト ボックス 34"/>
                    <p:cNvSpPr txBox="1"/>
                    <p:nvPr/>
                  </p:nvSpPr>
                  <p:spPr>
                    <a:xfrm>
                      <a:off x="4391388" y="1746217"/>
                      <a:ext cx="305377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【</a:t>
                      </a:r>
                      <a:r>
                        <a:rPr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ポイント</a:t>
                      </a:r>
                      <a:r>
                        <a:rPr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】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</p:grp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4623870" y="1633245"/>
                    <a:ext cx="40644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・</a:t>
                    </a:r>
                    <a:r>
                      <a:rPr kumimoji="1"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1</a:t>
                    </a:r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発</a:t>
                    </a:r>
                    <a:r>
                      <a:rPr kumimoji="1"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2</a:t>
                    </a:r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ポイント</a:t>
                    </a:r>
                    <a:r>
                      <a:rPr kumimoji="1"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(</a:t>
                    </a:r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合計</a:t>
                    </a:r>
                    <a:r>
                      <a:rPr kumimoji="1"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6</a:t>
                    </a:r>
                    <a:r>
                      <a:rPr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ポイント</a:t>
                    </a:r>
                    <a:r>
                      <a:rPr kumimoji="1"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)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</p:grp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4529134" y="1984551"/>
                  <a:ext cx="30537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【</a:t>
                  </a:r>
                  <a:r>
                    <a:rPr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演出</a:t>
                  </a:r>
                  <a:r>
                    <a:rPr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】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4630784" y="2357228"/>
                  <a:ext cx="40644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・軌跡のみ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(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オレンジ色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)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</p:grpSp>
        </p:grpSp>
        <p:sp>
          <p:nvSpPr>
            <p:cNvPr id="68" name="テキスト ボックス 67"/>
            <p:cNvSpPr txBox="1"/>
            <p:nvPr/>
          </p:nvSpPr>
          <p:spPr>
            <a:xfrm>
              <a:off x="5827796" y="3020725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ノックバック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863875" y="3376779"/>
              <a:ext cx="2633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・ノックバック</a:t>
              </a:r>
              <a:r>
                <a:rPr kumimoji="1"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(</a:t>
              </a:r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中</a:t>
              </a:r>
              <a:r>
                <a:rPr kumimoji="1"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)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27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333418" y="790532"/>
            <a:ext cx="1337438" cy="5293745"/>
            <a:chOff x="270192" y="833765"/>
            <a:chExt cx="1337438" cy="5293745"/>
          </a:xfrm>
        </p:grpSpPr>
        <p:pic>
          <p:nvPicPr>
            <p:cNvPr id="52" name="図 5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59" r="16193"/>
            <a:stretch/>
          </p:blipFill>
          <p:spPr>
            <a:xfrm>
              <a:off x="334396" y="833765"/>
              <a:ext cx="1273234" cy="521082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270192" y="5604290"/>
              <a:ext cx="105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rPr>
                <a:t>爆弾</a:t>
              </a:r>
              <a:endParaRPr kumimoji="1" lang="ja-JP" altLang="en-US" sz="2800" dirty="0">
                <a:latin typeface="FOT-UD角ゴ_スモール Pr6 H" panose="02020900000000000000" pitchFamily="18" charset="-128"/>
                <a:ea typeface="FOT-UD角ゴ_スモール Pr6 H" panose="02020900000000000000" pitchFamily="18" charset="-128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2685039" y="2279637"/>
            <a:ext cx="3607500" cy="2688085"/>
            <a:chOff x="4586931" y="3396192"/>
            <a:chExt cx="3607500" cy="2688085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4586931" y="5207089"/>
              <a:ext cx="1010421" cy="877188"/>
              <a:chOff x="3663735" y="4651131"/>
              <a:chExt cx="691112" cy="624253"/>
            </a:xfrm>
          </p:grpSpPr>
          <p:sp>
            <p:nvSpPr>
              <p:cNvPr id="6" name="楕円 5"/>
              <p:cNvSpPr/>
              <p:nvPr/>
            </p:nvSpPr>
            <p:spPr>
              <a:xfrm>
                <a:off x="3683977" y="4651131"/>
                <a:ext cx="615461" cy="6242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3663735" y="4834659"/>
                <a:ext cx="691112" cy="274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キャラ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sp>
          <p:nvSpPr>
            <p:cNvPr id="27" name="楕円 26"/>
            <p:cNvSpPr/>
            <p:nvPr/>
          </p:nvSpPr>
          <p:spPr>
            <a:xfrm>
              <a:off x="6571943" y="3396192"/>
              <a:ext cx="1622488" cy="155019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7008573" y="3710921"/>
              <a:ext cx="913493" cy="777571"/>
              <a:chOff x="4286343" y="4229335"/>
              <a:chExt cx="624815" cy="553360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18" name="グループ化 17"/>
              <p:cNvGrpSpPr/>
              <p:nvPr/>
            </p:nvGrpSpPr>
            <p:grpSpPr>
              <a:xfrm>
                <a:off x="4286343" y="4464230"/>
                <a:ext cx="312590" cy="301115"/>
                <a:chOff x="3971648" y="4343400"/>
                <a:chExt cx="312590" cy="301115"/>
              </a:xfrm>
            </p:grpSpPr>
            <p:sp>
              <p:nvSpPr>
                <p:cNvPr id="19" name="楕円 18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3994366" y="4367516"/>
                  <a:ext cx="2898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2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cxnSp>
          <p:nvCxnSpPr>
            <p:cNvPr id="33" name="曲線コネクタ 32"/>
            <p:cNvCxnSpPr>
              <a:stCxn id="6" idx="7"/>
              <a:endCxn id="27" idx="2"/>
            </p:cNvCxnSpPr>
            <p:nvPr/>
          </p:nvCxnSpPr>
          <p:spPr>
            <a:xfrm rot="5400000" flipH="1" flipV="1">
              <a:off x="5396125" y="4159733"/>
              <a:ext cx="1164261" cy="1187375"/>
            </a:xfrm>
            <a:prstGeom prst="curvedConnector2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グループ化 69"/>
            <p:cNvGrpSpPr/>
            <p:nvPr/>
          </p:nvGrpSpPr>
          <p:grpSpPr>
            <a:xfrm>
              <a:off x="5658399" y="3979337"/>
              <a:ext cx="598137" cy="631428"/>
              <a:chOff x="4286343" y="4229335"/>
              <a:chExt cx="624815" cy="619925"/>
            </a:xfrm>
          </p:grpSpPr>
          <p:pic>
            <p:nvPicPr>
              <p:cNvPr id="71" name="図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4286708" y="4229335"/>
                <a:ext cx="624450" cy="553360"/>
              </a:xfrm>
              <a:prstGeom prst="rect">
                <a:avLst/>
              </a:prstGeom>
            </p:spPr>
          </p:pic>
          <p:grpSp>
            <p:nvGrpSpPr>
              <p:cNvPr id="72" name="グループ化 71"/>
              <p:cNvGrpSpPr/>
              <p:nvPr/>
            </p:nvGrpSpPr>
            <p:grpSpPr>
              <a:xfrm>
                <a:off x="4286343" y="4464230"/>
                <a:ext cx="312590" cy="385030"/>
                <a:chOff x="3971648" y="4343400"/>
                <a:chExt cx="312590" cy="385030"/>
              </a:xfrm>
            </p:grpSpPr>
            <p:sp>
              <p:nvSpPr>
                <p:cNvPr id="73" name="楕円 72"/>
                <p:cNvSpPr/>
                <p:nvPr/>
              </p:nvSpPr>
              <p:spPr>
                <a:xfrm>
                  <a:off x="3971648" y="4343400"/>
                  <a:ext cx="306262" cy="290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994366" y="4367517"/>
                  <a:ext cx="289872" cy="360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弾</a:t>
                  </a:r>
                  <a:endParaRPr kumimoji="1" lang="ja-JP" altLang="en-US" sz="105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</p:grpSp>
      <p:grpSp>
        <p:nvGrpSpPr>
          <p:cNvPr id="91" name="グループ化 90"/>
          <p:cNvGrpSpPr/>
          <p:nvPr/>
        </p:nvGrpSpPr>
        <p:grpSpPr>
          <a:xfrm>
            <a:off x="6962594" y="195646"/>
            <a:ext cx="5374532" cy="3634184"/>
            <a:chOff x="3214579" y="148493"/>
            <a:chExt cx="5374532" cy="3634184"/>
          </a:xfrm>
        </p:grpSpPr>
        <p:grpSp>
          <p:nvGrpSpPr>
            <p:cNvPr id="83" name="グループ化 82"/>
            <p:cNvGrpSpPr/>
            <p:nvPr/>
          </p:nvGrpSpPr>
          <p:grpSpPr>
            <a:xfrm>
              <a:off x="3214579" y="148493"/>
              <a:ext cx="5265113" cy="3634184"/>
              <a:chOff x="2995748" y="338772"/>
              <a:chExt cx="5265113" cy="3634184"/>
            </a:xfrm>
          </p:grpSpPr>
          <p:grpSp>
            <p:nvGrpSpPr>
              <p:cNvPr id="54" name="グループ化 53"/>
              <p:cNvGrpSpPr/>
              <p:nvPr/>
            </p:nvGrpSpPr>
            <p:grpSpPr>
              <a:xfrm>
                <a:off x="2995748" y="338772"/>
                <a:ext cx="5265113" cy="2121822"/>
                <a:chOff x="5000394" y="198095"/>
                <a:chExt cx="5265113" cy="2121822"/>
              </a:xfrm>
            </p:grpSpPr>
            <p:grpSp>
              <p:nvGrpSpPr>
                <p:cNvPr id="55" name="グループ化 54"/>
                <p:cNvGrpSpPr/>
                <p:nvPr/>
              </p:nvGrpSpPr>
              <p:grpSpPr>
                <a:xfrm>
                  <a:off x="5000394" y="198095"/>
                  <a:ext cx="5265113" cy="1697290"/>
                  <a:chOff x="4862648" y="684601"/>
                  <a:chExt cx="5265113" cy="1697290"/>
                </a:xfrm>
              </p:grpSpPr>
              <p:grpSp>
                <p:nvGrpSpPr>
                  <p:cNvPr id="57" name="グループ化 56"/>
                  <p:cNvGrpSpPr/>
                  <p:nvPr/>
                </p:nvGrpSpPr>
                <p:grpSpPr>
                  <a:xfrm>
                    <a:off x="4862648" y="684601"/>
                    <a:ext cx="5265113" cy="1240834"/>
                    <a:chOff x="4862648" y="684601"/>
                    <a:chExt cx="5265113" cy="1240834"/>
                  </a:xfrm>
                </p:grpSpPr>
                <p:sp>
                  <p:nvSpPr>
                    <p:cNvPr id="61" name="テキスト ボックス 60"/>
                    <p:cNvSpPr txBox="1"/>
                    <p:nvPr/>
                  </p:nvSpPr>
                  <p:spPr>
                    <a:xfrm>
                      <a:off x="4862648" y="684601"/>
                      <a:ext cx="24257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【</a:t>
                      </a:r>
                      <a:r>
                        <a:rPr lang="ja-JP" altLang="en-US" sz="2400" dirty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爆弾</a:t>
                      </a:r>
                      <a:r>
                        <a:rPr lang="ja-JP" altLang="en-US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仕様</a:t>
                      </a:r>
                      <a:r>
                        <a:rPr lang="en-US" altLang="ja-JP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】</a:t>
                      </a:r>
                      <a:endParaRPr kumimoji="1" lang="ja-JP" altLang="en-US" sz="24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62" name="テキスト ボックス 61"/>
                    <p:cNvSpPr txBox="1"/>
                    <p:nvPr/>
                  </p:nvSpPr>
                  <p:spPr>
                    <a:xfrm>
                      <a:off x="5047090" y="1525325"/>
                      <a:ext cx="508067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・</a:t>
                      </a:r>
                      <a:r>
                        <a:rPr kumimoji="1"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1</a:t>
                      </a:r>
                      <a:r>
                        <a:rPr kumimoji="1" lang="ja-JP" altLang="en-US" sz="2000" dirty="0" err="1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つの</a:t>
                      </a:r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地点に</a:t>
                      </a:r>
                      <a:r>
                        <a:rPr kumimoji="1"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2</a:t>
                      </a:r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発</a:t>
                      </a:r>
                      <a:r>
                        <a:rPr kumimoji="1"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(</a:t>
                      </a:r>
                      <a:r>
                        <a:rPr lang="ja-JP" altLang="en-US" sz="2000" dirty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一定の間隔で</a:t>
                      </a:r>
                      <a:r>
                        <a:rPr lang="en-US" altLang="ja-JP" sz="2000" dirty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2</a:t>
                      </a:r>
                      <a:r>
                        <a:rPr lang="ja-JP" altLang="en-US" sz="2000" dirty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発連続</a:t>
                      </a:r>
                      <a:r>
                        <a:rPr kumimoji="1"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)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</p:grp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4925784" y="1981781"/>
                    <a:ext cx="30537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【</a:t>
                    </a:r>
                    <a:r>
                      <a:rPr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ポイント</a:t>
                    </a:r>
                    <a:r>
                      <a:rPr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】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</p:grp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5186966" y="1919807"/>
                  <a:ext cx="40644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・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1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発</a:t>
                  </a:r>
                  <a:r>
                    <a:rPr lang="en-US" altLang="ja-JP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3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ポイント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(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合計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6</a:t>
                  </a:r>
                  <a:r>
                    <a:rPr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ポイント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)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</p:grpSp>
          <p:sp>
            <p:nvSpPr>
              <p:cNvPr id="82" name="テキスト ボックス 81"/>
              <p:cNvSpPr txBox="1"/>
              <p:nvPr/>
            </p:nvSpPr>
            <p:spPr>
              <a:xfrm>
                <a:off x="3211455" y="3572846"/>
                <a:ext cx="3002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・ノックバック（大）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84" name="テキスト ボックス 83"/>
            <p:cNvSpPr txBox="1"/>
            <p:nvPr/>
          </p:nvSpPr>
          <p:spPr>
            <a:xfrm>
              <a:off x="3277715" y="614562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弾の出し方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3286802" y="2280473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演出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3430286" y="2641783"/>
              <a:ext cx="5158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・スフィアエフェクト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(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爆弾エフェクト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)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3316123" y="3003508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ノックバック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9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799775" y="362812"/>
            <a:ext cx="2205771" cy="5881407"/>
            <a:chOff x="9471514" y="316350"/>
            <a:chExt cx="2205771" cy="5881407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5" r="42677"/>
            <a:stretch/>
          </p:blipFill>
          <p:spPr>
            <a:xfrm>
              <a:off x="10049607" y="861646"/>
              <a:ext cx="876212" cy="533611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9471514" y="316350"/>
              <a:ext cx="2205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マシン</a:t>
              </a:r>
              <a:r>
                <a:rPr lang="ja-JP" altLang="en-US" sz="2800" dirty="0">
                  <a:latin typeface="FOTC-ARYuanB5 Ultra" panose="020F0A00000000000000" pitchFamily="34" charset="-120"/>
                  <a:ea typeface="FOTC-ARYuanB5 Ultra" panose="020F0A00000000000000" pitchFamily="34" charset="-120"/>
                </a:rPr>
                <a:t>ガン</a:t>
              </a:r>
              <a:endParaRPr kumimoji="1" lang="ja-JP" altLang="en-US" sz="2800" dirty="0">
                <a:latin typeface="FOTC-ARYuanB5 Ultra" panose="020F0A00000000000000" pitchFamily="34" charset="-120"/>
                <a:ea typeface="FOTC-ARYuanB5 Ultra" panose="020F0A00000000000000" pitchFamily="34" charset="-120"/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3904681" y="1121273"/>
            <a:ext cx="1142427" cy="4503063"/>
            <a:chOff x="3496869" y="1258277"/>
            <a:chExt cx="1142427" cy="4503063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3496869" y="1258277"/>
              <a:ext cx="1142427" cy="4503063"/>
              <a:chOff x="3352458" y="1070708"/>
              <a:chExt cx="1142427" cy="4503063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3352458" y="1070708"/>
                <a:ext cx="1142427" cy="363510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3459896" y="1143000"/>
                <a:ext cx="679226" cy="629226"/>
              </a:xfrm>
              <a:prstGeom prst="rect">
                <a:avLst/>
              </a:prstGeom>
            </p:spPr>
          </p:pic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3761370" y="1764411"/>
                <a:ext cx="679226" cy="629226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3406127" y="2303672"/>
                <a:ext cx="679226" cy="629226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3807324" y="2818728"/>
                <a:ext cx="679226" cy="629226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3413942" y="3270956"/>
                <a:ext cx="679226" cy="629226"/>
              </a:xfrm>
              <a:prstGeom prst="rect">
                <a:avLst/>
              </a:prstGeom>
            </p:spPr>
          </p:pic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6650" b="90889"/>
              <a:stretch/>
            </p:blipFill>
            <p:spPr>
              <a:xfrm>
                <a:off x="3799509" y="3802402"/>
                <a:ext cx="679226" cy="629226"/>
              </a:xfrm>
              <a:prstGeom prst="rect">
                <a:avLst/>
              </a:prstGeom>
            </p:spPr>
          </p:pic>
          <p:grpSp>
            <p:nvGrpSpPr>
              <p:cNvPr id="22" name="グループ化 21"/>
              <p:cNvGrpSpPr/>
              <p:nvPr/>
            </p:nvGrpSpPr>
            <p:grpSpPr>
              <a:xfrm>
                <a:off x="3454787" y="4818176"/>
                <a:ext cx="1023948" cy="755595"/>
                <a:chOff x="3653185" y="4652061"/>
                <a:chExt cx="691112" cy="502598"/>
              </a:xfrm>
            </p:grpSpPr>
            <p:sp>
              <p:nvSpPr>
                <p:cNvPr id="39" name="楕円 38"/>
                <p:cNvSpPr/>
                <p:nvPr/>
              </p:nvSpPr>
              <p:spPr>
                <a:xfrm>
                  <a:off x="3737491" y="4652061"/>
                  <a:ext cx="503922" cy="5025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653185" y="4818757"/>
                  <a:ext cx="691112" cy="218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600" dirty="0" smtClean="0">
                      <a:latin typeface="FOT-UD角ゴ_スモール Pr6 H" panose="02020900000000000000" pitchFamily="18" charset="-128"/>
                      <a:ea typeface="FOT-UD角ゴ_スモール Pr6 H" panose="02020900000000000000" pitchFamily="18" charset="-128"/>
                    </a:rPr>
                    <a:t>キャラ</a:t>
                  </a:r>
                  <a:endParaRPr kumimoji="1" lang="ja-JP" altLang="en-US" sz="1600" dirty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endParaRPr>
                </a:p>
              </p:txBody>
            </p:sp>
          </p:grpSp>
        </p:grpSp>
        <p:grpSp>
          <p:nvGrpSpPr>
            <p:cNvPr id="36" name="グループ化 35"/>
            <p:cNvGrpSpPr/>
            <p:nvPr/>
          </p:nvGrpSpPr>
          <p:grpSpPr>
            <a:xfrm>
              <a:off x="3558353" y="1727345"/>
              <a:ext cx="330027" cy="304742"/>
              <a:chOff x="3971648" y="4343400"/>
              <a:chExt cx="312590" cy="290146"/>
            </a:xfrm>
          </p:grpSpPr>
          <p:sp>
            <p:nvSpPr>
              <p:cNvPr id="37" name="楕円 36"/>
              <p:cNvSpPr/>
              <p:nvPr/>
            </p:nvSpPr>
            <p:spPr>
              <a:xfrm>
                <a:off x="3971648" y="4343400"/>
                <a:ext cx="306262" cy="290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3994366" y="4367516"/>
                <a:ext cx="289872" cy="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弾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3935737" y="2325114"/>
              <a:ext cx="330027" cy="304742"/>
              <a:chOff x="3971648" y="4343400"/>
              <a:chExt cx="312590" cy="290146"/>
            </a:xfrm>
          </p:grpSpPr>
          <p:sp>
            <p:nvSpPr>
              <p:cNvPr id="44" name="楕円 43"/>
              <p:cNvSpPr/>
              <p:nvPr/>
            </p:nvSpPr>
            <p:spPr>
              <a:xfrm>
                <a:off x="3971648" y="4343400"/>
                <a:ext cx="306262" cy="290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3994366" y="4367516"/>
                <a:ext cx="289872" cy="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弾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3594873" y="2837268"/>
              <a:ext cx="330027" cy="304742"/>
              <a:chOff x="3971648" y="4343400"/>
              <a:chExt cx="312590" cy="290146"/>
            </a:xfrm>
          </p:grpSpPr>
          <p:sp>
            <p:nvSpPr>
              <p:cNvPr id="47" name="楕円 46"/>
              <p:cNvSpPr/>
              <p:nvPr/>
            </p:nvSpPr>
            <p:spPr>
              <a:xfrm>
                <a:off x="3971648" y="4343400"/>
                <a:ext cx="306262" cy="290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3994366" y="4367516"/>
                <a:ext cx="289872" cy="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弾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3903068" y="3303739"/>
              <a:ext cx="330027" cy="304742"/>
              <a:chOff x="3971648" y="4343400"/>
              <a:chExt cx="312590" cy="290146"/>
            </a:xfrm>
          </p:grpSpPr>
          <p:sp>
            <p:nvSpPr>
              <p:cNvPr id="50" name="楕円 49"/>
              <p:cNvSpPr/>
              <p:nvPr/>
            </p:nvSpPr>
            <p:spPr>
              <a:xfrm>
                <a:off x="3971648" y="4343400"/>
                <a:ext cx="306262" cy="290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994366" y="4367516"/>
                <a:ext cx="289872" cy="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弾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3581462" y="3854553"/>
              <a:ext cx="330027" cy="304742"/>
              <a:chOff x="3971648" y="4343400"/>
              <a:chExt cx="312590" cy="290146"/>
            </a:xfrm>
          </p:grpSpPr>
          <p:sp>
            <p:nvSpPr>
              <p:cNvPr id="53" name="楕円 52"/>
              <p:cNvSpPr/>
              <p:nvPr/>
            </p:nvSpPr>
            <p:spPr>
              <a:xfrm>
                <a:off x="3971648" y="4343400"/>
                <a:ext cx="306262" cy="290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994366" y="4367516"/>
                <a:ext cx="289872" cy="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弾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061400" y="4387608"/>
              <a:ext cx="330027" cy="304742"/>
              <a:chOff x="3971648" y="4343400"/>
              <a:chExt cx="312590" cy="290146"/>
            </a:xfrm>
          </p:grpSpPr>
          <p:sp>
            <p:nvSpPr>
              <p:cNvPr id="56" name="楕円 55"/>
              <p:cNvSpPr/>
              <p:nvPr/>
            </p:nvSpPr>
            <p:spPr>
              <a:xfrm>
                <a:off x="3971648" y="4343400"/>
                <a:ext cx="306262" cy="290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3994366" y="4367516"/>
                <a:ext cx="289872" cy="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>
                    <a:latin typeface="FOT-UD角ゴ_スモール Pr6 H" panose="02020900000000000000" pitchFamily="18" charset="-128"/>
                    <a:ea typeface="FOT-UD角ゴ_スモール Pr6 H" panose="02020900000000000000" pitchFamily="18" charset="-128"/>
                  </a:rPr>
                  <a:t>弾</a:t>
                </a:r>
                <a:endParaRPr kumimoji="1" lang="ja-JP" altLang="en-US" sz="1200" dirty="0">
                  <a:latin typeface="FOT-UD角ゴ_スモール Pr6 H" panose="02020900000000000000" pitchFamily="18" charset="-128"/>
                  <a:ea typeface="FOT-UD角ゴ_スモール Pr6 H" panose="02020900000000000000" pitchFamily="18" charset="-128"/>
                </a:endParaRPr>
              </a:p>
            </p:txBody>
          </p:sp>
        </p:grpSp>
      </p:grpSp>
      <p:grpSp>
        <p:nvGrpSpPr>
          <p:cNvPr id="73" name="グループ化 72"/>
          <p:cNvGrpSpPr/>
          <p:nvPr/>
        </p:nvGrpSpPr>
        <p:grpSpPr>
          <a:xfrm>
            <a:off x="6760687" y="101429"/>
            <a:ext cx="5244260" cy="3671486"/>
            <a:chOff x="3235432" y="100581"/>
            <a:chExt cx="5244260" cy="3671486"/>
          </a:xfrm>
        </p:grpSpPr>
        <p:grpSp>
          <p:nvGrpSpPr>
            <p:cNvPr id="74" name="グループ化 73"/>
            <p:cNvGrpSpPr/>
            <p:nvPr/>
          </p:nvGrpSpPr>
          <p:grpSpPr>
            <a:xfrm>
              <a:off x="3235432" y="100581"/>
              <a:ext cx="5244260" cy="3671486"/>
              <a:chOff x="3016601" y="290860"/>
              <a:chExt cx="5244260" cy="3671486"/>
            </a:xfrm>
          </p:grpSpPr>
          <p:grpSp>
            <p:nvGrpSpPr>
              <p:cNvPr id="79" name="グループ化 78"/>
              <p:cNvGrpSpPr/>
              <p:nvPr/>
            </p:nvGrpSpPr>
            <p:grpSpPr>
              <a:xfrm>
                <a:off x="3016601" y="290860"/>
                <a:ext cx="5244260" cy="2169734"/>
                <a:chOff x="5021247" y="150183"/>
                <a:chExt cx="5244260" cy="2169734"/>
              </a:xfrm>
            </p:grpSpPr>
            <p:grpSp>
              <p:nvGrpSpPr>
                <p:cNvPr id="81" name="グループ化 80"/>
                <p:cNvGrpSpPr/>
                <p:nvPr/>
              </p:nvGrpSpPr>
              <p:grpSpPr>
                <a:xfrm>
                  <a:off x="5021247" y="150183"/>
                  <a:ext cx="5244260" cy="1745202"/>
                  <a:chOff x="4883501" y="636689"/>
                  <a:chExt cx="5244260" cy="1745202"/>
                </a:xfrm>
              </p:grpSpPr>
              <p:grpSp>
                <p:nvGrpSpPr>
                  <p:cNvPr id="83" name="グループ化 82"/>
                  <p:cNvGrpSpPr/>
                  <p:nvPr/>
                </p:nvGrpSpPr>
                <p:grpSpPr>
                  <a:xfrm>
                    <a:off x="4883501" y="636689"/>
                    <a:ext cx="5244260" cy="1288746"/>
                    <a:chOff x="4883501" y="636689"/>
                    <a:chExt cx="5244260" cy="1288746"/>
                  </a:xfrm>
                </p:grpSpPr>
                <p:sp>
                  <p:nvSpPr>
                    <p:cNvPr id="85" name="テキスト ボックス 84"/>
                    <p:cNvSpPr txBox="1"/>
                    <p:nvPr/>
                  </p:nvSpPr>
                  <p:spPr>
                    <a:xfrm>
                      <a:off x="4883501" y="636689"/>
                      <a:ext cx="365043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【</a:t>
                      </a:r>
                      <a:r>
                        <a:rPr lang="ja-JP" altLang="en-US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マシンガン仕様</a:t>
                      </a:r>
                      <a:r>
                        <a:rPr lang="en-US" altLang="ja-JP" sz="24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】</a:t>
                      </a:r>
                      <a:endParaRPr kumimoji="1" lang="ja-JP" altLang="en-US" sz="24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86" name="テキスト ボックス 85"/>
                    <p:cNvSpPr txBox="1"/>
                    <p:nvPr/>
                  </p:nvSpPr>
                  <p:spPr>
                    <a:xfrm>
                      <a:off x="5047090" y="1525325"/>
                      <a:ext cx="508067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・</a:t>
                      </a:r>
                      <a:r>
                        <a:rPr kumimoji="1" lang="en-US" altLang="ja-JP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6</a:t>
                      </a:r>
                      <a:r>
                        <a:rPr kumimoji="1" lang="ja-JP" altLang="en-US" sz="200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発連続で出る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</p:grpSp>
              <p:sp>
                <p:nvSpPr>
                  <p:cNvPr id="84" name="テキスト ボックス 83"/>
                  <p:cNvSpPr txBox="1"/>
                  <p:nvPr/>
                </p:nvSpPr>
                <p:spPr>
                  <a:xfrm>
                    <a:off x="4925784" y="1981781"/>
                    <a:ext cx="30537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【</a:t>
                    </a:r>
                    <a:r>
                      <a:rPr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ポイント</a:t>
                    </a:r>
                    <a:r>
                      <a:rPr lang="en-US" altLang="ja-JP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】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</p:grp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5186966" y="1919807"/>
                  <a:ext cx="40644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・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1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発</a:t>
                  </a:r>
                  <a:r>
                    <a:rPr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1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ポイント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(</a:t>
                  </a:r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合計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6</a:t>
                  </a:r>
                  <a:r>
                    <a:rPr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ポイント</a:t>
                  </a:r>
                  <a:r>
                    <a:rPr kumimoji="1" lang="en-US" altLang="ja-JP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)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</p:grpSp>
          <p:sp>
            <p:nvSpPr>
              <p:cNvPr id="80" name="テキスト ボックス 79"/>
              <p:cNvSpPr txBox="1"/>
              <p:nvPr/>
            </p:nvSpPr>
            <p:spPr>
              <a:xfrm>
                <a:off x="3160356" y="3562236"/>
                <a:ext cx="3002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・</a:t>
                </a:r>
                <a:r>
                  <a:rPr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ノックバック（小）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3277715" y="614562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弾の出し方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3286802" y="2280473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演出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3414521" y="2633900"/>
              <a:ext cx="3173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・</a:t>
              </a:r>
              <a:r>
                <a:rPr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軌跡のみ</a:t>
              </a:r>
              <a:r>
                <a:rPr lang="en-US" altLang="ja-JP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(</a:t>
              </a:r>
              <a:r>
                <a:rPr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オレンジ色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)</a:t>
              </a:r>
              <a:endParaRPr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3316123" y="3003508"/>
              <a:ext cx="3053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【</a:t>
              </a:r>
              <a:r>
                <a:rPr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ノックバック</a:t>
              </a:r>
              <a:r>
                <a:rPr lang="en-US" altLang="ja-JP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】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292</Words>
  <Application>Microsoft Office PowerPoint</Application>
  <PresentationFormat>ワイド画面</PresentationFormat>
  <Paragraphs>99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FOTC-ARYuanB5 Ultra</vt:lpstr>
      <vt:lpstr>FOT-UD角ゴ_スモール Pr6 H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game101</dc:creator>
  <cp:lastModifiedBy>game101</cp:lastModifiedBy>
  <cp:revision>23</cp:revision>
  <dcterms:created xsi:type="dcterms:W3CDTF">2019-11-29T04:08:29Z</dcterms:created>
  <dcterms:modified xsi:type="dcterms:W3CDTF">2019-12-02T02:47:12Z</dcterms:modified>
</cp:coreProperties>
</file>