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E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16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CB4E-438A-4ABF-AF70-4B3C1C856AFA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1CA3-F7CE-4D9D-8BC7-4747CA466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78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CB4E-438A-4ABF-AF70-4B3C1C856AFA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1CA3-F7CE-4D9D-8BC7-4747CA466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46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CB4E-438A-4ABF-AF70-4B3C1C856AFA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1CA3-F7CE-4D9D-8BC7-4747CA466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47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CB4E-438A-4ABF-AF70-4B3C1C856AFA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1CA3-F7CE-4D9D-8BC7-4747CA466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56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CB4E-438A-4ABF-AF70-4B3C1C856AFA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1CA3-F7CE-4D9D-8BC7-4747CA466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1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CB4E-438A-4ABF-AF70-4B3C1C856AFA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1CA3-F7CE-4D9D-8BC7-4747CA466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1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CB4E-438A-4ABF-AF70-4B3C1C856AFA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1CA3-F7CE-4D9D-8BC7-4747CA466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44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CB4E-438A-4ABF-AF70-4B3C1C856AFA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1CA3-F7CE-4D9D-8BC7-4747CA466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33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CB4E-438A-4ABF-AF70-4B3C1C856AFA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1CA3-F7CE-4D9D-8BC7-4747CA466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55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CB4E-438A-4ABF-AF70-4B3C1C856AFA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1CA3-F7CE-4D9D-8BC7-4747CA466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91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CB4E-438A-4ABF-AF70-4B3C1C856AFA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1CA3-F7CE-4D9D-8BC7-4747CA466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921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1CB4E-438A-4ABF-AF70-4B3C1C856AFA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61CA3-F7CE-4D9D-8BC7-4747CA466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38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b="-21578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/>
        </p:nvGrpSpPr>
        <p:grpSpPr>
          <a:xfrm>
            <a:off x="5029255" y="4541611"/>
            <a:ext cx="5191255" cy="2055195"/>
            <a:chOff x="7020735" y="4898249"/>
            <a:chExt cx="5673117" cy="2187437"/>
          </a:xfrm>
        </p:grpSpPr>
        <p:sp>
          <p:nvSpPr>
            <p:cNvPr id="6" name="角丸四角形 5"/>
            <p:cNvSpPr/>
            <p:nvPr/>
          </p:nvSpPr>
          <p:spPr>
            <a:xfrm>
              <a:off x="7020735" y="4898249"/>
              <a:ext cx="5218822" cy="2187437"/>
            </a:xfrm>
            <a:prstGeom prst="roundRect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63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7075512" y="4958652"/>
              <a:ext cx="5618340" cy="2088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950" b="1" dirty="0" smtClean="0">
                  <a:ln w="317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　　　　　　起動方法</a:t>
              </a:r>
              <a:endParaRPr lang="en-US" altLang="ja-JP" sz="1950" b="1" dirty="0">
                <a:ln w="31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altLang="ja-JP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1. data</a:t>
              </a:r>
              <a:r>
                <a:rPr lang="ja-JP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ファイルに中身があるかを確認して</a:t>
              </a:r>
              <a:endParaRPr lang="en-US" altLang="ja-JP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ja-JP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</a:t>
              </a:r>
              <a:r>
                <a:rPr lang="en-US" altLang="ja-JP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[ </a:t>
              </a:r>
              <a:r>
                <a:rPr lang="ja-JP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コトバトル</a:t>
              </a:r>
              <a:r>
                <a:rPr lang="en-US" altLang="ja-JP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.exe</a:t>
              </a:r>
              <a:r>
                <a:rPr lang="ja-JP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ja-JP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]</a:t>
              </a:r>
              <a:r>
                <a:rPr lang="ja-JP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を起動</a:t>
              </a:r>
              <a:endParaRPr lang="en-US" altLang="ja-JP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altLang="ja-JP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2. </a:t>
              </a:r>
              <a:r>
                <a:rPr lang="ja-JP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コントローラー</a:t>
              </a:r>
              <a:r>
                <a:rPr lang="en-US" altLang="ja-JP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</a:t>
              </a:r>
              <a:r>
                <a:rPr lang="en-US" altLang="ja-JP" sz="16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XInput</a:t>
              </a:r>
              <a:r>
                <a:rPr lang="en-US" altLang="ja-JP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)</a:t>
              </a:r>
              <a:r>
                <a:rPr lang="ja-JP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を人数分接続</a:t>
              </a:r>
              <a:endParaRPr lang="en-US" altLang="ja-JP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altLang="ja-JP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3. </a:t>
              </a:r>
              <a:r>
                <a:rPr lang="ja-JP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タイトル画面で</a:t>
              </a:r>
              <a:r>
                <a:rPr lang="en-US" altLang="ja-JP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1P</a:t>
              </a:r>
              <a:r>
                <a:rPr lang="ja-JP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のコントローラーで</a:t>
              </a:r>
              <a:r>
                <a:rPr lang="en-US" altLang="ja-JP" sz="16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r>
                <a:rPr lang="ja-JP" altLang="en-US" sz="16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ボタンを押す</a:t>
              </a:r>
              <a:endParaRPr lang="en-US" altLang="ja-JP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ja-JP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　 </a:t>
              </a:r>
              <a:r>
                <a:rPr lang="en-US" altLang="ja-JP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</a:t>
              </a:r>
              <a:r>
                <a:rPr lang="ja-JP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画面上は</a:t>
              </a:r>
              <a:r>
                <a:rPr lang="en-US" altLang="ja-JP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r>
                <a:rPr lang="en-US" altLang="ja-JP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nyButton</a:t>
              </a:r>
              <a:r>
                <a:rPr lang="ja-JP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とあるがこれは間違い</a:t>
              </a:r>
              <a:r>
                <a:rPr lang="en-US" altLang="ja-JP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)</a:t>
              </a:r>
            </a:p>
            <a:p>
              <a:r>
                <a:rPr lang="en-US" altLang="ja-JP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4. </a:t>
              </a:r>
              <a:r>
                <a:rPr lang="en-US" altLang="ja-JP" sz="2400" b="1" dirty="0">
                  <a:solidFill>
                    <a:srgbClr val="EE7E3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Let’s Play!</a:t>
              </a:r>
              <a:r>
                <a:rPr lang="ja-JP" altLang="en-US" sz="2400" b="1" dirty="0">
                  <a:solidFill>
                    <a:srgbClr val="EE7E3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☆彡</a:t>
              </a:r>
              <a:endParaRPr lang="en-US" altLang="ja-JP" sz="2000" b="1" dirty="0">
                <a:solidFill>
                  <a:srgbClr val="EE7E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4" name="図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000" b="93500" l="4500" r="95167">
                        <a14:foregroundMark x1="27500" y1="22333" x2="31667" y2="18667"/>
                        <a14:foregroundMark x1="33333" y1="18000" x2="36667" y2="17000"/>
                        <a14:foregroundMark x1="40500" y1="17333" x2="40500" y2="17333"/>
                        <a14:backgroundMark x1="26167" y1="61000" x2="64333" y2="71500"/>
                        <a14:backgroundMark x1="64667" y1="18167" x2="76167" y2="3167"/>
                        <a14:backgroundMark x1="63833" y1="16333" x2="75333" y2="19000"/>
                        <a14:backgroundMark x1="65167" y1="28500" x2="62500" y2="2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39440">
            <a:off x="5406016" y="1121925"/>
            <a:ext cx="3390370" cy="3390370"/>
          </a:xfrm>
          <a:prstGeom prst="rect">
            <a:avLst/>
          </a:prstGeom>
        </p:spPr>
      </p:pic>
      <p:grpSp>
        <p:nvGrpSpPr>
          <p:cNvPr id="87" name="グループ化 86"/>
          <p:cNvGrpSpPr/>
          <p:nvPr/>
        </p:nvGrpSpPr>
        <p:grpSpPr>
          <a:xfrm>
            <a:off x="5664091" y="516012"/>
            <a:ext cx="2850441" cy="392906"/>
            <a:chOff x="5955309" y="325158"/>
            <a:chExt cx="3508235" cy="483577"/>
          </a:xfrm>
        </p:grpSpPr>
        <p:sp>
          <p:nvSpPr>
            <p:cNvPr id="18" name="object 29"/>
            <p:cNvSpPr/>
            <p:nvPr/>
          </p:nvSpPr>
          <p:spPr>
            <a:xfrm>
              <a:off x="5955309" y="523760"/>
              <a:ext cx="89906" cy="2834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19" name="object 30"/>
            <p:cNvSpPr/>
            <p:nvPr/>
          </p:nvSpPr>
          <p:spPr>
            <a:xfrm>
              <a:off x="6223228" y="521931"/>
              <a:ext cx="2988555" cy="28680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0" name="object 31"/>
            <p:cNvSpPr/>
            <p:nvPr/>
          </p:nvSpPr>
          <p:spPr>
            <a:xfrm>
              <a:off x="9373641" y="523760"/>
              <a:ext cx="89903" cy="28346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3" name="object 78"/>
            <p:cNvSpPr/>
            <p:nvPr/>
          </p:nvSpPr>
          <p:spPr>
            <a:xfrm>
              <a:off x="7015988" y="325158"/>
              <a:ext cx="1397035" cy="16529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5078048" y="1108831"/>
            <a:ext cx="2069115" cy="599312"/>
            <a:chOff x="4216908" y="929639"/>
            <a:chExt cx="2546603" cy="737615"/>
          </a:xfrm>
        </p:grpSpPr>
        <p:sp>
          <p:nvSpPr>
            <p:cNvPr id="29" name="object 32"/>
            <p:cNvSpPr/>
            <p:nvPr/>
          </p:nvSpPr>
          <p:spPr>
            <a:xfrm>
              <a:off x="4216908" y="929639"/>
              <a:ext cx="2546603" cy="73761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0" name="object 33"/>
            <p:cNvSpPr/>
            <p:nvPr/>
          </p:nvSpPr>
          <p:spPr>
            <a:xfrm>
              <a:off x="5044935" y="1140421"/>
              <a:ext cx="1407871" cy="29443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1" name="object 35"/>
            <p:cNvSpPr/>
            <p:nvPr/>
          </p:nvSpPr>
          <p:spPr>
            <a:xfrm>
              <a:off x="4369308" y="1071372"/>
              <a:ext cx="539750" cy="449580"/>
            </a:xfrm>
            <a:custGeom>
              <a:avLst/>
              <a:gdLst/>
              <a:ahLst/>
              <a:cxnLst/>
              <a:rect l="l" t="t" r="r" b="b"/>
              <a:pathLst>
                <a:path w="539750" h="449580">
                  <a:moveTo>
                    <a:pt x="306514" y="0"/>
                  </a:moveTo>
                  <a:lnTo>
                    <a:pt x="259563" y="4567"/>
                  </a:lnTo>
                  <a:lnTo>
                    <a:pt x="215831" y="17665"/>
                  </a:lnTo>
                  <a:lnTo>
                    <a:pt x="176256" y="38392"/>
                  </a:lnTo>
                  <a:lnTo>
                    <a:pt x="141774" y="65841"/>
                  </a:lnTo>
                  <a:lnTo>
                    <a:pt x="113324" y="99110"/>
                  </a:lnTo>
                  <a:lnTo>
                    <a:pt x="91843" y="137293"/>
                  </a:lnTo>
                  <a:lnTo>
                    <a:pt x="78266" y="179488"/>
                  </a:lnTo>
                  <a:lnTo>
                    <a:pt x="73533" y="224789"/>
                  </a:lnTo>
                  <a:lnTo>
                    <a:pt x="0" y="449579"/>
                  </a:lnTo>
                  <a:lnTo>
                    <a:pt x="539496" y="449579"/>
                  </a:lnTo>
                  <a:lnTo>
                    <a:pt x="539496" y="224789"/>
                  </a:lnTo>
                  <a:lnTo>
                    <a:pt x="534762" y="179488"/>
                  </a:lnTo>
                  <a:lnTo>
                    <a:pt x="521187" y="137293"/>
                  </a:lnTo>
                  <a:lnTo>
                    <a:pt x="499707" y="99110"/>
                  </a:lnTo>
                  <a:lnTo>
                    <a:pt x="471258" y="65841"/>
                  </a:lnTo>
                  <a:lnTo>
                    <a:pt x="436778" y="38392"/>
                  </a:lnTo>
                  <a:lnTo>
                    <a:pt x="397203" y="17665"/>
                  </a:lnTo>
                  <a:lnTo>
                    <a:pt x="353469" y="4567"/>
                  </a:lnTo>
                  <a:lnTo>
                    <a:pt x="3065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2" name="object 36"/>
            <p:cNvSpPr/>
            <p:nvPr/>
          </p:nvSpPr>
          <p:spPr>
            <a:xfrm>
              <a:off x="4559423" y="1195553"/>
              <a:ext cx="160070" cy="21351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9"/>
            <p:cNvSpPr/>
            <p:nvPr/>
          </p:nvSpPr>
          <p:spPr>
            <a:xfrm>
              <a:off x="4745658" y="1276817"/>
              <a:ext cx="64769" cy="163195"/>
            </a:xfrm>
            <a:custGeom>
              <a:avLst/>
              <a:gdLst/>
              <a:ahLst/>
              <a:cxnLst/>
              <a:rect l="l" t="t" r="r" b="b"/>
              <a:pathLst>
                <a:path w="64770" h="163194">
                  <a:moveTo>
                    <a:pt x="0" y="0"/>
                  </a:moveTo>
                  <a:lnTo>
                    <a:pt x="64655" y="0"/>
                  </a:lnTo>
                  <a:lnTo>
                    <a:pt x="64655" y="162763"/>
                  </a:lnTo>
                  <a:lnTo>
                    <a:pt x="23507" y="162763"/>
                  </a:lnTo>
                  <a:lnTo>
                    <a:pt x="23507" y="29997"/>
                  </a:lnTo>
                  <a:lnTo>
                    <a:pt x="0" y="2999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7215116" y="1093184"/>
            <a:ext cx="2082736" cy="610456"/>
            <a:chOff x="7124700" y="906780"/>
            <a:chExt cx="2563367" cy="751331"/>
          </a:xfrm>
        </p:grpSpPr>
        <p:sp>
          <p:nvSpPr>
            <p:cNvPr id="35" name="object 5"/>
            <p:cNvSpPr/>
            <p:nvPr/>
          </p:nvSpPr>
          <p:spPr>
            <a:xfrm>
              <a:off x="7124700" y="906780"/>
              <a:ext cx="2563367" cy="75133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6" name="object 6"/>
            <p:cNvSpPr/>
            <p:nvPr/>
          </p:nvSpPr>
          <p:spPr>
            <a:xfrm>
              <a:off x="7926709" y="1116681"/>
              <a:ext cx="1405432" cy="30571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7" name="object 8"/>
            <p:cNvSpPr/>
            <p:nvPr/>
          </p:nvSpPr>
          <p:spPr>
            <a:xfrm>
              <a:off x="7327392" y="1075944"/>
              <a:ext cx="535305" cy="413384"/>
            </a:xfrm>
            <a:custGeom>
              <a:avLst/>
              <a:gdLst/>
              <a:ahLst/>
              <a:cxnLst/>
              <a:rect l="l" t="t" r="r" b="b"/>
              <a:pathLst>
                <a:path w="535304" h="413384">
                  <a:moveTo>
                    <a:pt x="231000" y="0"/>
                  </a:moveTo>
                  <a:lnTo>
                    <a:pt x="178036" y="5453"/>
                  </a:lnTo>
                  <a:lnTo>
                    <a:pt x="129415" y="20989"/>
                  </a:lnTo>
                  <a:lnTo>
                    <a:pt x="86524" y="45366"/>
                  </a:lnTo>
                  <a:lnTo>
                    <a:pt x="50750" y="77346"/>
                  </a:lnTo>
                  <a:lnTo>
                    <a:pt x="23480" y="115688"/>
                  </a:lnTo>
                  <a:lnTo>
                    <a:pt x="6101" y="159153"/>
                  </a:lnTo>
                  <a:lnTo>
                    <a:pt x="0" y="206501"/>
                  </a:lnTo>
                  <a:lnTo>
                    <a:pt x="0" y="413003"/>
                  </a:lnTo>
                  <a:lnTo>
                    <a:pt x="534924" y="413003"/>
                  </a:lnTo>
                  <a:lnTo>
                    <a:pt x="462013" y="206501"/>
                  </a:lnTo>
                  <a:lnTo>
                    <a:pt x="455912" y="159153"/>
                  </a:lnTo>
                  <a:lnTo>
                    <a:pt x="438532" y="115688"/>
                  </a:lnTo>
                  <a:lnTo>
                    <a:pt x="411262" y="77346"/>
                  </a:lnTo>
                  <a:lnTo>
                    <a:pt x="375486" y="45366"/>
                  </a:lnTo>
                  <a:lnTo>
                    <a:pt x="332593" y="20989"/>
                  </a:lnTo>
                  <a:lnTo>
                    <a:pt x="283969" y="5453"/>
                  </a:lnTo>
                  <a:lnTo>
                    <a:pt x="231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8" name="object 9"/>
            <p:cNvSpPr/>
            <p:nvPr/>
          </p:nvSpPr>
          <p:spPr>
            <a:xfrm>
              <a:off x="7420508" y="1212011"/>
              <a:ext cx="167449" cy="21944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9" name="object 12"/>
            <p:cNvSpPr/>
            <p:nvPr/>
          </p:nvSpPr>
          <p:spPr>
            <a:xfrm>
              <a:off x="7640323" y="1268771"/>
              <a:ext cx="64769" cy="163195"/>
            </a:xfrm>
            <a:custGeom>
              <a:avLst/>
              <a:gdLst/>
              <a:ahLst/>
              <a:cxnLst/>
              <a:rect l="l" t="t" r="r" b="b"/>
              <a:pathLst>
                <a:path w="64770" h="163194">
                  <a:moveTo>
                    <a:pt x="0" y="0"/>
                  </a:moveTo>
                  <a:lnTo>
                    <a:pt x="64655" y="0"/>
                  </a:lnTo>
                  <a:lnTo>
                    <a:pt x="64655" y="162763"/>
                  </a:lnTo>
                  <a:lnTo>
                    <a:pt x="23507" y="162763"/>
                  </a:lnTo>
                  <a:lnTo>
                    <a:pt x="23507" y="29997"/>
                  </a:lnTo>
                  <a:lnTo>
                    <a:pt x="0" y="2999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grpSp>
        <p:nvGrpSpPr>
          <p:cNvPr id="85" name="グループ化 84"/>
          <p:cNvGrpSpPr/>
          <p:nvPr/>
        </p:nvGrpSpPr>
        <p:grpSpPr>
          <a:xfrm>
            <a:off x="5048492" y="3764715"/>
            <a:ext cx="2163197" cy="588168"/>
            <a:chOff x="5257801" y="4265677"/>
            <a:chExt cx="2505455" cy="681227"/>
          </a:xfrm>
        </p:grpSpPr>
        <p:sp>
          <p:nvSpPr>
            <p:cNvPr id="63" name="object 40"/>
            <p:cNvSpPr/>
            <p:nvPr/>
          </p:nvSpPr>
          <p:spPr>
            <a:xfrm>
              <a:off x="5257801" y="4265677"/>
              <a:ext cx="2505455" cy="68122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64" name="object 41"/>
            <p:cNvSpPr/>
            <p:nvPr/>
          </p:nvSpPr>
          <p:spPr>
            <a:xfrm>
              <a:off x="6076353" y="4439729"/>
              <a:ext cx="1452940" cy="30920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grpSp>
          <p:nvGrpSpPr>
            <p:cNvPr id="84" name="グループ化 83"/>
            <p:cNvGrpSpPr/>
            <p:nvPr/>
          </p:nvGrpSpPr>
          <p:grpSpPr>
            <a:xfrm>
              <a:off x="5379428" y="4326886"/>
              <a:ext cx="681227" cy="530352"/>
              <a:chOff x="5294766" y="4290625"/>
              <a:chExt cx="681227" cy="530352"/>
            </a:xfrm>
          </p:grpSpPr>
          <p:sp>
            <p:nvSpPr>
              <p:cNvPr id="65" name="object 42"/>
              <p:cNvSpPr/>
              <p:nvPr/>
            </p:nvSpPr>
            <p:spPr>
              <a:xfrm>
                <a:off x="5389254" y="4327202"/>
                <a:ext cx="495299" cy="493775"/>
              </a:xfrm>
              <a:prstGeom prst="rect">
                <a:avLst/>
              </a:prstGeom>
              <a:blipFill>
                <a:blip r:embed="rId1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66" name="object 43"/>
              <p:cNvSpPr/>
              <p:nvPr/>
            </p:nvSpPr>
            <p:spPr>
              <a:xfrm>
                <a:off x="5492886" y="4544523"/>
                <a:ext cx="283463" cy="205739"/>
              </a:xfrm>
              <a:prstGeom prst="rect">
                <a:avLst/>
              </a:prstGeom>
              <a:blipFill>
                <a:blip r:embed="rId1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70" name="object 44"/>
              <p:cNvSpPr/>
              <p:nvPr/>
            </p:nvSpPr>
            <p:spPr>
              <a:xfrm>
                <a:off x="5492886" y="4543609"/>
                <a:ext cx="283845" cy="205740"/>
              </a:xfrm>
              <a:custGeom>
                <a:avLst/>
                <a:gdLst/>
                <a:ahLst/>
                <a:cxnLst/>
                <a:rect l="l" t="t" r="r" b="b"/>
                <a:pathLst>
                  <a:path w="283845" h="205739">
                    <a:moveTo>
                      <a:pt x="283463" y="0"/>
                    </a:moveTo>
                    <a:lnTo>
                      <a:pt x="283463" y="126085"/>
                    </a:lnTo>
                    <a:lnTo>
                      <a:pt x="267962" y="162497"/>
                    </a:lnTo>
                    <a:lnTo>
                      <a:pt x="230314" y="187215"/>
                    </a:lnTo>
                    <a:lnTo>
                      <a:pt x="183808" y="201282"/>
                    </a:lnTo>
                    <a:lnTo>
                      <a:pt x="141731" y="205740"/>
                    </a:lnTo>
                    <a:lnTo>
                      <a:pt x="99655" y="201282"/>
                    </a:lnTo>
                    <a:lnTo>
                      <a:pt x="53149" y="187215"/>
                    </a:lnTo>
                    <a:lnTo>
                      <a:pt x="15501" y="162497"/>
                    </a:lnTo>
                    <a:lnTo>
                      <a:pt x="0" y="126085"/>
                    </a:lnTo>
                    <a:lnTo>
                      <a:pt x="0" y="0"/>
                    </a:lnTo>
                    <a:lnTo>
                      <a:pt x="283463" y="0"/>
                    </a:lnTo>
                    <a:close/>
                  </a:path>
                </a:pathLst>
              </a:custGeom>
              <a:ln w="1219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67" name="object 45"/>
              <p:cNvSpPr/>
              <p:nvPr/>
            </p:nvSpPr>
            <p:spPr>
              <a:xfrm>
                <a:off x="5294766" y="4290625"/>
                <a:ext cx="681227" cy="431291"/>
              </a:xfrm>
              <a:prstGeom prst="rect">
                <a:avLst/>
              </a:prstGeom>
              <a:blipFill>
                <a:blip r:embed="rId1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69" name="object 46"/>
              <p:cNvSpPr/>
              <p:nvPr/>
            </p:nvSpPr>
            <p:spPr>
              <a:xfrm>
                <a:off x="5460881" y="4398828"/>
                <a:ext cx="352425" cy="212090"/>
              </a:xfrm>
              <a:custGeom>
                <a:avLst/>
                <a:gdLst/>
                <a:ahLst/>
                <a:cxnLst/>
                <a:rect l="l" t="t" r="r" b="b"/>
                <a:pathLst>
                  <a:path w="352425" h="212089">
                    <a:moveTo>
                      <a:pt x="0" y="105917"/>
                    </a:moveTo>
                    <a:lnTo>
                      <a:pt x="33960" y="43364"/>
                    </a:lnTo>
                    <a:lnTo>
                      <a:pt x="72063" y="20436"/>
                    </a:lnTo>
                    <a:lnTo>
                      <a:pt x="120383" y="5399"/>
                    </a:lnTo>
                    <a:lnTo>
                      <a:pt x="176022" y="0"/>
                    </a:lnTo>
                    <a:lnTo>
                      <a:pt x="231660" y="5399"/>
                    </a:lnTo>
                    <a:lnTo>
                      <a:pt x="279980" y="20436"/>
                    </a:lnTo>
                    <a:lnTo>
                      <a:pt x="318083" y="43364"/>
                    </a:lnTo>
                    <a:lnTo>
                      <a:pt x="343070" y="72439"/>
                    </a:lnTo>
                    <a:lnTo>
                      <a:pt x="352044" y="105917"/>
                    </a:lnTo>
                    <a:lnTo>
                      <a:pt x="343070" y="139396"/>
                    </a:lnTo>
                    <a:lnTo>
                      <a:pt x="318083" y="168471"/>
                    </a:lnTo>
                    <a:lnTo>
                      <a:pt x="279980" y="191399"/>
                    </a:lnTo>
                    <a:lnTo>
                      <a:pt x="231660" y="206436"/>
                    </a:lnTo>
                    <a:lnTo>
                      <a:pt x="176022" y="211835"/>
                    </a:lnTo>
                    <a:lnTo>
                      <a:pt x="120383" y="206436"/>
                    </a:lnTo>
                    <a:lnTo>
                      <a:pt x="72063" y="191399"/>
                    </a:lnTo>
                    <a:lnTo>
                      <a:pt x="33960" y="168471"/>
                    </a:lnTo>
                    <a:lnTo>
                      <a:pt x="8973" y="139396"/>
                    </a:lnTo>
                    <a:lnTo>
                      <a:pt x="0" y="105917"/>
                    </a:lnTo>
                    <a:close/>
                  </a:path>
                </a:pathLst>
              </a:custGeom>
              <a:ln w="12192">
                <a:solidFill>
                  <a:srgbClr val="7E7E7E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71" name="object 47"/>
              <p:cNvSpPr/>
              <p:nvPr/>
            </p:nvSpPr>
            <p:spPr>
              <a:xfrm>
                <a:off x="5544556" y="4412519"/>
                <a:ext cx="189890" cy="253898"/>
              </a:xfrm>
              <a:prstGeom prst="rect">
                <a:avLst/>
              </a:prstGeom>
              <a:blipFill>
                <a:blip r:embed="rId2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81" name="グループ化 80"/>
          <p:cNvGrpSpPr/>
          <p:nvPr/>
        </p:nvGrpSpPr>
        <p:grpSpPr>
          <a:xfrm>
            <a:off x="7204553" y="3764715"/>
            <a:ext cx="2625089" cy="588168"/>
            <a:chOff x="1627759" y="2780919"/>
            <a:chExt cx="3230879" cy="723899"/>
          </a:xfrm>
        </p:grpSpPr>
        <p:grpSp>
          <p:nvGrpSpPr>
            <p:cNvPr id="57" name="グループ化 56"/>
            <p:cNvGrpSpPr/>
            <p:nvPr/>
          </p:nvGrpSpPr>
          <p:grpSpPr>
            <a:xfrm>
              <a:off x="1627759" y="2780919"/>
              <a:ext cx="3230879" cy="723899"/>
              <a:chOff x="2606280" y="2926840"/>
              <a:chExt cx="3230879" cy="723899"/>
            </a:xfrm>
          </p:grpSpPr>
          <p:grpSp>
            <p:nvGrpSpPr>
              <p:cNvPr id="50" name="グループ化 49"/>
              <p:cNvGrpSpPr/>
              <p:nvPr/>
            </p:nvGrpSpPr>
            <p:grpSpPr>
              <a:xfrm>
                <a:off x="2606280" y="2926840"/>
                <a:ext cx="3230879" cy="723899"/>
                <a:chOff x="2606280" y="2926840"/>
                <a:chExt cx="3230879" cy="723899"/>
              </a:xfrm>
            </p:grpSpPr>
            <p:sp>
              <p:nvSpPr>
                <p:cNvPr id="41" name="object 13"/>
                <p:cNvSpPr/>
                <p:nvPr/>
              </p:nvSpPr>
              <p:spPr>
                <a:xfrm>
                  <a:off x="2606280" y="2926840"/>
                  <a:ext cx="3230879" cy="723899"/>
                </a:xfrm>
                <a:prstGeom prst="rect">
                  <a:avLst/>
                </a:prstGeom>
                <a:blipFill>
                  <a:blip r:embed="rId21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 sz="1463"/>
                </a:p>
              </p:txBody>
            </p:sp>
            <p:sp>
              <p:nvSpPr>
                <p:cNvPr id="42" name="object 14"/>
                <p:cNvSpPr/>
                <p:nvPr/>
              </p:nvSpPr>
              <p:spPr>
                <a:xfrm>
                  <a:off x="4138350" y="3239220"/>
                  <a:ext cx="86359" cy="86372"/>
                </a:xfrm>
                <a:prstGeom prst="rect">
                  <a:avLst/>
                </a:prstGeom>
                <a:blipFill>
                  <a:blip r:embed="rId2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 sz="1463"/>
                </a:p>
              </p:txBody>
            </p:sp>
            <p:sp>
              <p:nvSpPr>
                <p:cNvPr id="43" name="object 15"/>
                <p:cNvSpPr/>
                <p:nvPr/>
              </p:nvSpPr>
              <p:spPr>
                <a:xfrm>
                  <a:off x="4343854" y="3109707"/>
                  <a:ext cx="1295006" cy="330669"/>
                </a:xfrm>
                <a:prstGeom prst="rect">
                  <a:avLst/>
                </a:prstGeom>
                <a:blipFill>
                  <a:blip r:embed="rId23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 sz="1463"/>
                </a:p>
              </p:txBody>
            </p:sp>
            <p:sp>
              <p:nvSpPr>
                <p:cNvPr id="44" name="object 17"/>
                <p:cNvSpPr/>
                <p:nvPr/>
              </p:nvSpPr>
              <p:spPr>
                <a:xfrm>
                  <a:off x="2839450" y="3091431"/>
                  <a:ext cx="426720" cy="42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720" h="422275">
                      <a:moveTo>
                        <a:pt x="184277" y="0"/>
                      </a:moveTo>
                      <a:lnTo>
                        <a:pt x="142022" y="5574"/>
                      </a:lnTo>
                      <a:lnTo>
                        <a:pt x="103234" y="21453"/>
                      </a:lnTo>
                      <a:lnTo>
                        <a:pt x="69019" y="46370"/>
                      </a:lnTo>
                      <a:lnTo>
                        <a:pt x="40482" y="79057"/>
                      </a:lnTo>
                      <a:lnTo>
                        <a:pt x="18729" y="118248"/>
                      </a:lnTo>
                      <a:lnTo>
                        <a:pt x="4866" y="162676"/>
                      </a:lnTo>
                      <a:lnTo>
                        <a:pt x="0" y="211074"/>
                      </a:lnTo>
                      <a:lnTo>
                        <a:pt x="0" y="422148"/>
                      </a:lnTo>
                      <a:lnTo>
                        <a:pt x="426720" y="422148"/>
                      </a:lnTo>
                      <a:lnTo>
                        <a:pt x="368554" y="211074"/>
                      </a:lnTo>
                      <a:lnTo>
                        <a:pt x="363687" y="162676"/>
                      </a:lnTo>
                      <a:lnTo>
                        <a:pt x="349824" y="118248"/>
                      </a:lnTo>
                      <a:lnTo>
                        <a:pt x="328071" y="79057"/>
                      </a:lnTo>
                      <a:lnTo>
                        <a:pt x="299534" y="46370"/>
                      </a:lnTo>
                      <a:lnTo>
                        <a:pt x="265319" y="21453"/>
                      </a:lnTo>
                      <a:lnTo>
                        <a:pt x="226531" y="5574"/>
                      </a:lnTo>
                      <a:lnTo>
                        <a:pt x="18427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 sz="1463"/>
                </a:p>
              </p:txBody>
            </p:sp>
            <p:sp>
              <p:nvSpPr>
                <p:cNvPr id="45" name="object 18"/>
                <p:cNvSpPr/>
                <p:nvPr/>
              </p:nvSpPr>
              <p:spPr>
                <a:xfrm>
                  <a:off x="2911523" y="3255489"/>
                  <a:ext cx="254988" cy="219430"/>
                </a:xfrm>
                <a:prstGeom prst="rect">
                  <a:avLst/>
                </a:prstGeom>
                <a:blipFill>
                  <a:blip r:embed="rId2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 sz="1463"/>
                </a:p>
              </p:txBody>
            </p:sp>
            <p:sp>
              <p:nvSpPr>
                <p:cNvPr id="47" name="object 21"/>
                <p:cNvSpPr/>
                <p:nvPr/>
              </p:nvSpPr>
              <p:spPr>
                <a:xfrm>
                  <a:off x="3325607" y="3198109"/>
                  <a:ext cx="234696" cy="234695"/>
                </a:xfrm>
                <a:prstGeom prst="rect">
                  <a:avLst/>
                </a:prstGeom>
                <a:blipFill>
                  <a:blip r:embed="rId25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 sz="1463"/>
                </a:p>
              </p:txBody>
            </p:sp>
            <p:sp>
              <p:nvSpPr>
                <p:cNvPr id="48" name="object 26"/>
                <p:cNvSpPr/>
                <p:nvPr/>
              </p:nvSpPr>
              <p:spPr>
                <a:xfrm>
                  <a:off x="3698987" y="3163060"/>
                  <a:ext cx="297180" cy="186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79" h="186054">
                      <a:moveTo>
                        <a:pt x="0" y="92963"/>
                      </a:moveTo>
                      <a:lnTo>
                        <a:pt x="11676" y="56776"/>
                      </a:lnTo>
                      <a:lnTo>
                        <a:pt x="43519" y="27227"/>
                      </a:lnTo>
                      <a:lnTo>
                        <a:pt x="90750" y="7305"/>
                      </a:lnTo>
                      <a:lnTo>
                        <a:pt x="148590" y="0"/>
                      </a:lnTo>
                      <a:lnTo>
                        <a:pt x="206429" y="7305"/>
                      </a:lnTo>
                      <a:lnTo>
                        <a:pt x="253660" y="27227"/>
                      </a:lnTo>
                      <a:lnTo>
                        <a:pt x="285503" y="56776"/>
                      </a:lnTo>
                      <a:lnTo>
                        <a:pt x="297180" y="92963"/>
                      </a:lnTo>
                      <a:lnTo>
                        <a:pt x="285503" y="129151"/>
                      </a:lnTo>
                      <a:lnTo>
                        <a:pt x="253660" y="158700"/>
                      </a:lnTo>
                      <a:lnTo>
                        <a:pt x="206429" y="178622"/>
                      </a:lnTo>
                      <a:lnTo>
                        <a:pt x="148590" y="185927"/>
                      </a:lnTo>
                      <a:lnTo>
                        <a:pt x="90750" y="178622"/>
                      </a:lnTo>
                      <a:lnTo>
                        <a:pt x="43519" y="158700"/>
                      </a:lnTo>
                      <a:lnTo>
                        <a:pt x="11676" y="129151"/>
                      </a:lnTo>
                      <a:lnTo>
                        <a:pt x="0" y="92963"/>
                      </a:lnTo>
                      <a:close/>
                    </a:path>
                  </a:pathLst>
                </a:custGeom>
                <a:ln w="12192">
                  <a:solidFill>
                    <a:srgbClr val="7E7E7E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1463"/>
                </a:p>
              </p:txBody>
            </p:sp>
          </p:grpSp>
          <p:grpSp>
            <p:nvGrpSpPr>
              <p:cNvPr id="55" name="グループ化 54"/>
              <p:cNvGrpSpPr/>
              <p:nvPr/>
            </p:nvGrpSpPr>
            <p:grpSpPr>
              <a:xfrm>
                <a:off x="2877775" y="3017314"/>
                <a:ext cx="301152" cy="184785"/>
                <a:chOff x="8760492" y="5079734"/>
                <a:chExt cx="301152" cy="184785"/>
              </a:xfrm>
            </p:grpSpPr>
            <p:sp>
              <p:nvSpPr>
                <p:cNvPr id="53" name="object 19"/>
                <p:cNvSpPr/>
                <p:nvPr/>
              </p:nvSpPr>
              <p:spPr>
                <a:xfrm>
                  <a:off x="8761417" y="5080116"/>
                  <a:ext cx="300227" cy="184403"/>
                </a:xfrm>
                <a:prstGeom prst="rect">
                  <a:avLst/>
                </a:prstGeom>
                <a:blipFill>
                  <a:blip r:embed="rId26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 sz="1463"/>
                </a:p>
              </p:txBody>
            </p:sp>
            <p:sp>
              <p:nvSpPr>
                <p:cNvPr id="54" name="object 20"/>
                <p:cNvSpPr/>
                <p:nvPr/>
              </p:nvSpPr>
              <p:spPr>
                <a:xfrm>
                  <a:off x="8760492" y="5079734"/>
                  <a:ext cx="300355" cy="184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354" h="184785">
                      <a:moveTo>
                        <a:pt x="0" y="92201"/>
                      </a:moveTo>
                      <a:lnTo>
                        <a:pt x="75057" y="92201"/>
                      </a:lnTo>
                      <a:lnTo>
                        <a:pt x="75057" y="0"/>
                      </a:lnTo>
                      <a:lnTo>
                        <a:pt x="225171" y="0"/>
                      </a:lnTo>
                      <a:lnTo>
                        <a:pt x="225171" y="92201"/>
                      </a:lnTo>
                      <a:lnTo>
                        <a:pt x="300228" y="92201"/>
                      </a:lnTo>
                      <a:lnTo>
                        <a:pt x="150114" y="184403"/>
                      </a:lnTo>
                      <a:lnTo>
                        <a:pt x="0" y="92201"/>
                      </a:lnTo>
                      <a:close/>
                    </a:path>
                  </a:pathLst>
                </a:custGeom>
                <a:ln w="1219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1463"/>
                </a:p>
              </p:txBody>
            </p:sp>
          </p:grpSp>
        </p:grpSp>
        <p:grpSp>
          <p:nvGrpSpPr>
            <p:cNvPr id="80" name="グループ化 79"/>
            <p:cNvGrpSpPr/>
            <p:nvPr/>
          </p:nvGrpSpPr>
          <p:grpSpPr>
            <a:xfrm>
              <a:off x="2549661" y="2932841"/>
              <a:ext cx="645912" cy="434944"/>
              <a:chOff x="2672575" y="4131034"/>
              <a:chExt cx="681227" cy="458724"/>
            </a:xfrm>
          </p:grpSpPr>
          <p:grpSp>
            <p:nvGrpSpPr>
              <p:cNvPr id="78" name="グループ化 77"/>
              <p:cNvGrpSpPr/>
              <p:nvPr/>
            </p:nvGrpSpPr>
            <p:grpSpPr>
              <a:xfrm>
                <a:off x="2672575" y="4131034"/>
                <a:ext cx="681227" cy="458724"/>
                <a:chOff x="5422707" y="4566736"/>
                <a:chExt cx="681227" cy="458724"/>
              </a:xfrm>
            </p:grpSpPr>
            <p:sp>
              <p:nvSpPr>
                <p:cNvPr id="73" name="object 43"/>
                <p:cNvSpPr/>
                <p:nvPr/>
              </p:nvSpPr>
              <p:spPr>
                <a:xfrm>
                  <a:off x="5620827" y="4819721"/>
                  <a:ext cx="283463" cy="205739"/>
                </a:xfrm>
                <a:prstGeom prst="rect">
                  <a:avLst/>
                </a:prstGeom>
                <a:blipFill>
                  <a:blip r:embed="rId18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 sz="1463"/>
                </a:p>
              </p:txBody>
            </p:sp>
            <p:sp>
              <p:nvSpPr>
                <p:cNvPr id="74" name="object 44"/>
                <p:cNvSpPr/>
                <p:nvPr/>
              </p:nvSpPr>
              <p:spPr>
                <a:xfrm>
                  <a:off x="5620827" y="4819720"/>
                  <a:ext cx="283845" cy="205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845" h="205739">
                      <a:moveTo>
                        <a:pt x="283463" y="0"/>
                      </a:moveTo>
                      <a:lnTo>
                        <a:pt x="283463" y="126085"/>
                      </a:lnTo>
                      <a:lnTo>
                        <a:pt x="267962" y="162497"/>
                      </a:lnTo>
                      <a:lnTo>
                        <a:pt x="230314" y="187215"/>
                      </a:lnTo>
                      <a:lnTo>
                        <a:pt x="183808" y="201282"/>
                      </a:lnTo>
                      <a:lnTo>
                        <a:pt x="141731" y="205740"/>
                      </a:lnTo>
                      <a:lnTo>
                        <a:pt x="99655" y="201282"/>
                      </a:lnTo>
                      <a:lnTo>
                        <a:pt x="53149" y="187215"/>
                      </a:lnTo>
                      <a:lnTo>
                        <a:pt x="15501" y="162497"/>
                      </a:lnTo>
                      <a:lnTo>
                        <a:pt x="0" y="126085"/>
                      </a:lnTo>
                      <a:lnTo>
                        <a:pt x="0" y="0"/>
                      </a:lnTo>
                      <a:lnTo>
                        <a:pt x="283463" y="0"/>
                      </a:lnTo>
                      <a:close/>
                    </a:path>
                  </a:pathLst>
                </a:custGeom>
                <a:ln w="1219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1463"/>
                </a:p>
              </p:txBody>
            </p:sp>
            <p:sp>
              <p:nvSpPr>
                <p:cNvPr id="75" name="object 45"/>
                <p:cNvSpPr/>
                <p:nvPr/>
              </p:nvSpPr>
              <p:spPr>
                <a:xfrm>
                  <a:off x="5422707" y="4566736"/>
                  <a:ext cx="681227" cy="431291"/>
                </a:xfrm>
                <a:prstGeom prst="rect">
                  <a:avLst/>
                </a:prstGeom>
                <a:blipFill>
                  <a:blip r:embed="rId19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 sz="1463"/>
                </a:p>
              </p:txBody>
            </p:sp>
            <p:sp>
              <p:nvSpPr>
                <p:cNvPr id="76" name="object 46"/>
                <p:cNvSpPr/>
                <p:nvPr/>
              </p:nvSpPr>
              <p:spPr>
                <a:xfrm>
                  <a:off x="5588822" y="4674939"/>
                  <a:ext cx="352425" cy="2120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425" h="212089">
                      <a:moveTo>
                        <a:pt x="0" y="105917"/>
                      </a:moveTo>
                      <a:lnTo>
                        <a:pt x="33960" y="43364"/>
                      </a:lnTo>
                      <a:lnTo>
                        <a:pt x="72063" y="20436"/>
                      </a:lnTo>
                      <a:lnTo>
                        <a:pt x="120383" y="5399"/>
                      </a:lnTo>
                      <a:lnTo>
                        <a:pt x="176022" y="0"/>
                      </a:lnTo>
                      <a:lnTo>
                        <a:pt x="231660" y="5399"/>
                      </a:lnTo>
                      <a:lnTo>
                        <a:pt x="279980" y="20436"/>
                      </a:lnTo>
                      <a:lnTo>
                        <a:pt x="318083" y="43364"/>
                      </a:lnTo>
                      <a:lnTo>
                        <a:pt x="343070" y="72439"/>
                      </a:lnTo>
                      <a:lnTo>
                        <a:pt x="352044" y="105917"/>
                      </a:lnTo>
                      <a:lnTo>
                        <a:pt x="343070" y="139396"/>
                      </a:lnTo>
                      <a:lnTo>
                        <a:pt x="318083" y="168471"/>
                      </a:lnTo>
                      <a:lnTo>
                        <a:pt x="279980" y="191399"/>
                      </a:lnTo>
                      <a:lnTo>
                        <a:pt x="231660" y="206436"/>
                      </a:lnTo>
                      <a:lnTo>
                        <a:pt x="176022" y="211835"/>
                      </a:lnTo>
                      <a:lnTo>
                        <a:pt x="120383" y="206436"/>
                      </a:lnTo>
                      <a:lnTo>
                        <a:pt x="72063" y="191399"/>
                      </a:lnTo>
                      <a:lnTo>
                        <a:pt x="33960" y="168471"/>
                      </a:lnTo>
                      <a:lnTo>
                        <a:pt x="8973" y="139396"/>
                      </a:lnTo>
                      <a:lnTo>
                        <a:pt x="0" y="105917"/>
                      </a:lnTo>
                      <a:close/>
                    </a:path>
                  </a:pathLst>
                </a:custGeom>
                <a:ln w="12192">
                  <a:solidFill>
                    <a:srgbClr val="7E7E7E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1463"/>
                </a:p>
              </p:txBody>
            </p:sp>
          </p:grpSp>
          <p:sp>
            <p:nvSpPr>
              <p:cNvPr id="79" name="object 27"/>
              <p:cNvSpPr/>
              <p:nvPr/>
            </p:nvSpPr>
            <p:spPr>
              <a:xfrm>
                <a:off x="2921162" y="4241119"/>
                <a:ext cx="190692" cy="256184"/>
              </a:xfrm>
              <a:prstGeom prst="rect">
                <a:avLst/>
              </a:prstGeom>
              <a:blipFill>
                <a:blip r:embed="rId2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08" name="グループ化 107"/>
          <p:cNvGrpSpPr/>
          <p:nvPr/>
        </p:nvGrpSpPr>
        <p:grpSpPr>
          <a:xfrm>
            <a:off x="216170" y="269295"/>
            <a:ext cx="4268770" cy="1324668"/>
            <a:chOff x="77098" y="90705"/>
            <a:chExt cx="5253871" cy="1630361"/>
          </a:xfrm>
        </p:grpSpPr>
        <p:sp>
          <p:nvSpPr>
            <p:cNvPr id="89" name="object 28"/>
            <p:cNvSpPr/>
            <p:nvPr/>
          </p:nvSpPr>
          <p:spPr>
            <a:xfrm>
              <a:off x="3820990" y="1236955"/>
              <a:ext cx="1469197" cy="35273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grpSp>
          <p:nvGrpSpPr>
            <p:cNvPr id="107" name="グループ化 106"/>
            <p:cNvGrpSpPr/>
            <p:nvPr/>
          </p:nvGrpSpPr>
          <p:grpSpPr>
            <a:xfrm>
              <a:off x="77098" y="90705"/>
              <a:ext cx="5253871" cy="1630361"/>
              <a:chOff x="77098" y="90705"/>
              <a:chExt cx="5253871" cy="1630361"/>
            </a:xfrm>
          </p:grpSpPr>
          <p:sp>
            <p:nvSpPr>
              <p:cNvPr id="90" name="object 48"/>
              <p:cNvSpPr/>
              <p:nvPr/>
            </p:nvSpPr>
            <p:spPr>
              <a:xfrm>
                <a:off x="1189549" y="160545"/>
                <a:ext cx="4141420" cy="1560521"/>
              </a:xfrm>
              <a:prstGeom prst="rect">
                <a:avLst/>
              </a:prstGeom>
              <a:blipFill>
                <a:blip r:embed="rId2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91" name="object 49"/>
              <p:cNvSpPr/>
              <p:nvPr/>
            </p:nvSpPr>
            <p:spPr>
              <a:xfrm>
                <a:off x="77098" y="90705"/>
                <a:ext cx="1823017" cy="724095"/>
              </a:xfrm>
              <a:prstGeom prst="rect">
                <a:avLst/>
              </a:prstGeom>
              <a:blipFill>
                <a:blip r:embed="rId3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pic>
        <p:nvPicPr>
          <p:cNvPr id="106" name="図 105"/>
          <p:cNvPicPr>
            <a:picLocks noChangeAspect="1"/>
          </p:cNvPicPr>
          <p:nvPr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2" t="10773" r="24217" b="15589"/>
          <a:stretch/>
        </p:blipFill>
        <p:spPr>
          <a:xfrm>
            <a:off x="2621367" y="2006993"/>
            <a:ext cx="2365166" cy="2341033"/>
          </a:xfrm>
          <a:prstGeom prst="rect">
            <a:avLst/>
          </a:prstGeom>
        </p:spPr>
      </p:pic>
      <p:pic>
        <p:nvPicPr>
          <p:cNvPr id="104" name="図 103"/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7" t="34752" r="33044" b="32967"/>
          <a:stretch/>
        </p:blipFill>
        <p:spPr>
          <a:xfrm>
            <a:off x="87309" y="2287128"/>
            <a:ext cx="2619036" cy="1421539"/>
          </a:xfrm>
          <a:prstGeom prst="rect">
            <a:avLst/>
          </a:prstGeom>
        </p:spPr>
      </p:pic>
      <p:pic>
        <p:nvPicPr>
          <p:cNvPr id="105" name="図 104"/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5" t="30029" r="20716" b="39223"/>
          <a:stretch/>
        </p:blipFill>
        <p:spPr>
          <a:xfrm>
            <a:off x="87309" y="4490847"/>
            <a:ext cx="4859501" cy="171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11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0</Words>
  <Application>Microsoft Office PowerPoint</Application>
  <PresentationFormat>A4 210 x 297 mm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game130</dc:creator>
  <cp:lastModifiedBy>game130</cp:lastModifiedBy>
  <cp:revision>16</cp:revision>
  <dcterms:created xsi:type="dcterms:W3CDTF">2020-01-27T00:47:28Z</dcterms:created>
  <dcterms:modified xsi:type="dcterms:W3CDTF">2020-01-28T00:21:55Z</dcterms:modified>
</cp:coreProperties>
</file>