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CD0"/>
    <a:srgbClr val="5AE0AA"/>
    <a:srgbClr val="D44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EF12-26FD-4F14-AA88-F043EC55CF83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1F8E4-6352-4E4F-89A0-CE06C6CB5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91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98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81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67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22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7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17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40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2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01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9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09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5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5" y="1777352"/>
            <a:ext cx="6497516" cy="4265163"/>
          </a:xfrm>
          <a:prstGeom prst="rect">
            <a:avLst/>
          </a:prstGeom>
        </p:spPr>
      </p:pic>
      <p:sp>
        <p:nvSpPr>
          <p:cNvPr id="5" name="ドーナツ 4"/>
          <p:cNvSpPr/>
          <p:nvPr/>
        </p:nvSpPr>
        <p:spPr>
          <a:xfrm>
            <a:off x="4668719" y="3886202"/>
            <a:ext cx="1415561" cy="1397975"/>
          </a:xfrm>
          <a:prstGeom prst="donut">
            <a:avLst>
              <a:gd name="adj" fmla="val 11869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7" name="カギ線コネクタ 6"/>
          <p:cNvCxnSpPr>
            <a:stCxn id="16" idx="2"/>
            <a:endCxn id="5" idx="2"/>
          </p:cNvCxnSpPr>
          <p:nvPr/>
        </p:nvCxnSpPr>
        <p:spPr>
          <a:xfrm rot="16200000" flipH="1">
            <a:off x="2701486" y="2617960"/>
            <a:ext cx="870340" cy="3064119"/>
          </a:xfrm>
          <a:prstGeom prst="bentConnector2">
            <a:avLst/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98940" y="3068519"/>
            <a:ext cx="261131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移動</a:t>
            </a:r>
          </a:p>
        </p:txBody>
      </p:sp>
      <p:sp>
        <p:nvSpPr>
          <p:cNvPr id="19" name="ドーナツ 18"/>
          <p:cNvSpPr/>
          <p:nvPr/>
        </p:nvSpPr>
        <p:spPr>
          <a:xfrm>
            <a:off x="6412526" y="3912578"/>
            <a:ext cx="1368669" cy="1312983"/>
          </a:xfrm>
          <a:prstGeom prst="donut">
            <a:avLst>
              <a:gd name="adj" fmla="val 11869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20" name="カギ線コネクタ 19"/>
          <p:cNvCxnSpPr>
            <a:stCxn id="25" idx="2"/>
            <a:endCxn id="19" idx="6"/>
          </p:cNvCxnSpPr>
          <p:nvPr/>
        </p:nvCxnSpPr>
        <p:spPr>
          <a:xfrm rot="5400000" flipH="1">
            <a:off x="9179853" y="3170406"/>
            <a:ext cx="142242" cy="2939564"/>
          </a:xfrm>
          <a:prstGeom prst="bentConnector4">
            <a:avLst>
              <a:gd name="adj1" fmla="val -160712"/>
              <a:gd name="adj2" fmla="val 71785"/>
            </a:avLst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9440013" y="4064981"/>
            <a:ext cx="256149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カメラ移動</a:t>
            </a:r>
          </a:p>
        </p:txBody>
      </p:sp>
      <p:sp>
        <p:nvSpPr>
          <p:cNvPr id="42" name="ドーナツ 41"/>
          <p:cNvSpPr/>
          <p:nvPr/>
        </p:nvSpPr>
        <p:spPr>
          <a:xfrm>
            <a:off x="3941888" y="1802424"/>
            <a:ext cx="1131277" cy="767858"/>
          </a:xfrm>
          <a:prstGeom prst="donut">
            <a:avLst>
              <a:gd name="adj" fmla="val 11869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43" name="カギ線コネクタ 42"/>
          <p:cNvCxnSpPr>
            <a:stCxn id="50" idx="2"/>
            <a:endCxn id="42" idx="0"/>
          </p:cNvCxnSpPr>
          <p:nvPr/>
        </p:nvCxnSpPr>
        <p:spPr>
          <a:xfrm rot="16200000" flipH="1">
            <a:off x="2691961" y="-13139"/>
            <a:ext cx="608038" cy="3023088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78779" y="548058"/>
            <a:ext cx="261131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回避</a:t>
            </a:r>
          </a:p>
        </p:txBody>
      </p:sp>
      <p:sp>
        <p:nvSpPr>
          <p:cNvPr id="54" name="ドーナツ 53"/>
          <p:cNvSpPr/>
          <p:nvPr/>
        </p:nvSpPr>
        <p:spPr>
          <a:xfrm>
            <a:off x="7558457" y="1820010"/>
            <a:ext cx="1093177" cy="770789"/>
          </a:xfrm>
          <a:prstGeom prst="donut">
            <a:avLst>
              <a:gd name="adj" fmla="val 11869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55" name="カギ線コネクタ 54"/>
          <p:cNvCxnSpPr>
            <a:stCxn id="62" idx="2"/>
            <a:endCxn id="54" idx="0"/>
          </p:cNvCxnSpPr>
          <p:nvPr/>
        </p:nvCxnSpPr>
        <p:spPr>
          <a:xfrm rot="5400000">
            <a:off x="8940366" y="133400"/>
            <a:ext cx="851291" cy="252192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9346229" y="322388"/>
            <a:ext cx="256149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決定</a:t>
            </a:r>
            <a:r>
              <a:rPr lang="en-US" altLang="ja-JP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&amp;</a:t>
            </a:r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発射</a:t>
            </a:r>
          </a:p>
        </p:txBody>
      </p:sp>
      <p:sp>
        <p:nvSpPr>
          <p:cNvPr id="74" name="ドーナツ 73"/>
          <p:cNvSpPr/>
          <p:nvPr/>
        </p:nvSpPr>
        <p:spPr>
          <a:xfrm>
            <a:off x="6515104" y="2778368"/>
            <a:ext cx="720969" cy="685796"/>
          </a:xfrm>
          <a:prstGeom prst="donut">
            <a:avLst>
              <a:gd name="adj" fmla="val 1186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75" name="カギ線コネクタ 74"/>
          <p:cNvCxnSpPr>
            <a:stCxn id="78" idx="2"/>
            <a:endCxn id="74" idx="0"/>
          </p:cNvCxnSpPr>
          <p:nvPr/>
        </p:nvCxnSpPr>
        <p:spPr>
          <a:xfrm rot="16200000" flipH="1">
            <a:off x="5660103" y="1562881"/>
            <a:ext cx="1639667" cy="79130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4803537" y="492373"/>
            <a:ext cx="256149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ポーズ</a:t>
            </a:r>
          </a:p>
        </p:txBody>
      </p:sp>
    </p:spTree>
    <p:extLst>
      <p:ext uri="{BB962C8B-B14F-4D97-AF65-F5344CB8AC3E}">
        <p14:creationId xmlns:p14="http://schemas.microsoft.com/office/powerpoint/2010/main" val="14389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3479">
            <a:off x="4557347" y="275491"/>
            <a:ext cx="2819399" cy="281939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5" r="45200"/>
          <a:stretch/>
        </p:blipFill>
        <p:spPr>
          <a:xfrm>
            <a:off x="6465279" y="1693846"/>
            <a:ext cx="1843453" cy="23418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02" r="29938"/>
          <a:stretch/>
        </p:blipFill>
        <p:spPr>
          <a:xfrm rot="1315436">
            <a:off x="3317630" y="1632340"/>
            <a:ext cx="1975340" cy="199888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22" y="3147646"/>
            <a:ext cx="4635719" cy="26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905608" y="4070842"/>
            <a:ext cx="8405446" cy="27168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96" y="93715"/>
            <a:ext cx="10816766" cy="3947146"/>
          </a:xfrm>
          <a:prstGeom prst="rect">
            <a:avLst/>
          </a:prstGeom>
        </p:spPr>
      </p:pic>
      <p:sp>
        <p:nvSpPr>
          <p:cNvPr id="8" name="フローチャート: 代替処理 7"/>
          <p:cNvSpPr/>
          <p:nvPr/>
        </p:nvSpPr>
        <p:spPr>
          <a:xfrm>
            <a:off x="4545623" y="3241431"/>
            <a:ext cx="2338754" cy="571500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1189893" y="2623038"/>
            <a:ext cx="1368671" cy="536332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フローチャート: 代替処理 10"/>
          <p:cNvSpPr/>
          <p:nvPr/>
        </p:nvSpPr>
        <p:spPr>
          <a:xfrm rot="16200000">
            <a:off x="12036673" y="1641232"/>
            <a:ext cx="1096106" cy="633049"/>
          </a:xfrm>
          <a:prstGeom prst="flowChartAlternateProcess">
            <a:avLst/>
          </a:prstGeom>
          <a:solidFill>
            <a:srgbClr val="5ADC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10234249" y="2664072"/>
            <a:ext cx="483577" cy="50116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フローチャート: 代替処理 12"/>
          <p:cNvSpPr/>
          <p:nvPr/>
        </p:nvSpPr>
        <p:spPr>
          <a:xfrm>
            <a:off x="9568960" y="3279532"/>
            <a:ext cx="550986" cy="492369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10222522" y="3261946"/>
            <a:ext cx="512886" cy="50995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フローチャート: 代替処理 14"/>
          <p:cNvSpPr/>
          <p:nvPr/>
        </p:nvSpPr>
        <p:spPr>
          <a:xfrm>
            <a:off x="12367846" y="3273672"/>
            <a:ext cx="542192" cy="50116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3068514" y="1362809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フローチャート: 代替処理 16"/>
          <p:cNvSpPr/>
          <p:nvPr/>
        </p:nvSpPr>
        <p:spPr>
          <a:xfrm>
            <a:off x="2473568" y="1972409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8" name="フローチャート: 代替処理 17"/>
          <p:cNvSpPr/>
          <p:nvPr/>
        </p:nvSpPr>
        <p:spPr>
          <a:xfrm>
            <a:off x="3171091" y="1992924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859822" y="1987062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8540261" y="1348155"/>
            <a:ext cx="597876" cy="571500"/>
          </a:xfrm>
          <a:prstGeom prst="flowChartAlternateProcess">
            <a:avLst/>
          </a:prstGeom>
          <a:solidFill>
            <a:srgbClr val="D44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1122484" y="4135318"/>
            <a:ext cx="7828085" cy="2492733"/>
            <a:chOff x="841130" y="4135315"/>
            <a:chExt cx="7828085" cy="2492733"/>
          </a:xfrm>
        </p:grpSpPr>
        <p:sp>
          <p:nvSpPr>
            <p:cNvPr id="21" name="フローチャート: 代替処理 20"/>
            <p:cNvSpPr/>
            <p:nvPr/>
          </p:nvSpPr>
          <p:spPr>
            <a:xfrm>
              <a:off x="855783" y="4249617"/>
              <a:ext cx="597876" cy="571500"/>
            </a:xfrm>
            <a:prstGeom prst="flowChartAlternate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2" name="フローチャート: 代替処理 21"/>
            <p:cNvSpPr/>
            <p:nvPr/>
          </p:nvSpPr>
          <p:spPr>
            <a:xfrm>
              <a:off x="855786" y="5081954"/>
              <a:ext cx="594945" cy="571500"/>
            </a:xfrm>
            <a:prstGeom prst="flowChartAlternate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3" name="フローチャート: 代替処理 22"/>
            <p:cNvSpPr/>
            <p:nvPr/>
          </p:nvSpPr>
          <p:spPr>
            <a:xfrm>
              <a:off x="841130" y="5984629"/>
              <a:ext cx="609602" cy="565639"/>
            </a:xfrm>
            <a:prstGeom prst="flowChartAlternateProcess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4" name="フローチャート: 代替処理 23"/>
            <p:cNvSpPr/>
            <p:nvPr/>
          </p:nvSpPr>
          <p:spPr>
            <a:xfrm>
              <a:off x="4147037" y="5967046"/>
              <a:ext cx="597876" cy="571500"/>
            </a:xfrm>
            <a:prstGeom prst="flowChartAlternateProcess">
              <a:avLst/>
            </a:prstGeom>
            <a:solidFill>
              <a:srgbClr val="D440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5" name="フローチャート: 代替処理 24"/>
            <p:cNvSpPr/>
            <p:nvPr/>
          </p:nvSpPr>
          <p:spPr>
            <a:xfrm rot="16200000">
              <a:off x="4141177" y="5081953"/>
              <a:ext cx="597876" cy="597878"/>
            </a:xfrm>
            <a:prstGeom prst="flowChartAlternateProcess">
              <a:avLst/>
            </a:prstGeom>
            <a:solidFill>
              <a:srgbClr val="5ADC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6" name="フローチャート: 代替処理 25"/>
            <p:cNvSpPr/>
            <p:nvPr/>
          </p:nvSpPr>
          <p:spPr>
            <a:xfrm>
              <a:off x="4120659" y="4223237"/>
              <a:ext cx="618394" cy="577363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406771" y="4202723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移動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1374532" y="4970585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発射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03840" y="5852747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回避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759571" y="4135315"/>
              <a:ext cx="39096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カメラ移動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736125" y="4947139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決定</a:t>
              </a: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724402" y="5858607"/>
              <a:ext cx="28809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ポーズ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6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" y="3"/>
            <a:ext cx="12191678" cy="68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2821988" y="7113258"/>
            <a:ext cx="11016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ステージに落ちてる</a:t>
            </a:r>
            <a:endParaRPr lang="en-US" altLang="ja-JP" sz="3600" dirty="0"/>
          </a:p>
          <a:p>
            <a:r>
              <a:rPr lang="ja-JP" altLang="en-US" sz="3600" dirty="0"/>
              <a:t>　　　を拾ってモノを作ろう！</a:t>
            </a:r>
          </a:p>
        </p:txBody>
      </p:sp>
      <p:sp>
        <p:nvSpPr>
          <p:cNvPr id="8" name="楕円 7"/>
          <p:cNvSpPr/>
          <p:nvPr/>
        </p:nvSpPr>
        <p:spPr>
          <a:xfrm>
            <a:off x="-1900583" y="1560357"/>
            <a:ext cx="791307" cy="8000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800" dirty="0">
                <a:solidFill>
                  <a:srgbClr val="FF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こ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4514128" y="115748"/>
            <a:ext cx="4097439" cy="7694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チュートリアル</a:t>
            </a:r>
            <a:endParaRPr kumimoji="1" lang="ja-JP" altLang="en-US" sz="4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146159" y="1147820"/>
            <a:ext cx="11827852" cy="5486061"/>
            <a:chOff x="146159" y="1552935"/>
            <a:chExt cx="11827852" cy="2660250"/>
          </a:xfrm>
        </p:grpSpPr>
        <p:sp>
          <p:nvSpPr>
            <p:cNvPr id="15" name="正方形/長方形 14"/>
            <p:cNvSpPr/>
            <p:nvPr/>
          </p:nvSpPr>
          <p:spPr>
            <a:xfrm>
              <a:off x="9201874" y="1591518"/>
              <a:ext cx="2772137" cy="2586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215605" y="1601163"/>
              <a:ext cx="2777924" cy="2612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203804" y="1552935"/>
              <a:ext cx="2768732" cy="2648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46159" y="1585730"/>
              <a:ext cx="2770662" cy="2581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522147" y="2494004"/>
            <a:ext cx="7075990" cy="2467337"/>
            <a:chOff x="2500132" y="1240420"/>
            <a:chExt cx="7075990" cy="2467337"/>
          </a:xfrm>
        </p:grpSpPr>
        <p:sp>
          <p:nvSpPr>
            <p:cNvPr id="17" name="右矢印 16"/>
            <p:cNvSpPr/>
            <p:nvPr/>
          </p:nvSpPr>
          <p:spPr>
            <a:xfrm>
              <a:off x="2500132" y="1250066"/>
              <a:ext cx="1030147" cy="241910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右矢印 17"/>
            <p:cNvSpPr/>
            <p:nvPr/>
          </p:nvSpPr>
          <p:spPr>
            <a:xfrm>
              <a:off x="5534628" y="1240420"/>
              <a:ext cx="1030147" cy="241910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8545975" y="1288648"/>
              <a:ext cx="1030147" cy="241910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/>
          <p:cNvSpPr/>
          <p:nvPr/>
        </p:nvSpPr>
        <p:spPr>
          <a:xfrm>
            <a:off x="-3490674" y="4029125"/>
            <a:ext cx="2801074" cy="1575597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ステージに落ちてる</a:t>
            </a:r>
            <a:endParaRPr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 を拾おう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95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2070" b="2867"/>
          <a:stretch/>
        </p:blipFill>
        <p:spPr>
          <a:xfrm>
            <a:off x="8166830" y="1239270"/>
            <a:ext cx="3543300" cy="3499339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9072438" y="3806624"/>
            <a:ext cx="879231" cy="8528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rgbClr val="FFFF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す</a:t>
            </a:r>
            <a:endParaRPr kumimoji="1" lang="ja-JP" altLang="en-US" sz="6000" dirty="0">
              <a:solidFill>
                <a:srgbClr val="FFFF00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9945807" y="3598540"/>
            <a:ext cx="879231" cy="8528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rgbClr val="FFFF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い</a:t>
            </a:r>
            <a:endParaRPr kumimoji="1" lang="ja-JP" altLang="en-US" sz="6000" dirty="0">
              <a:solidFill>
                <a:srgbClr val="FFFF00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860207" y="3317185"/>
            <a:ext cx="879231" cy="8528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solidFill>
                  <a:srgbClr val="FFFF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か</a:t>
            </a:r>
            <a:endParaRPr kumimoji="1" lang="ja-JP" altLang="en-US" sz="6000" dirty="0">
              <a:solidFill>
                <a:srgbClr val="FFFF00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-1458412" y="-266217"/>
            <a:ext cx="14097967" cy="73499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ステージに落ちてる</a:t>
            </a:r>
            <a:endParaRPr lang="en-US" altLang="ja-JP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pPr algn="ctr"/>
            <a:r>
              <a:rPr kumimoji="1" lang="en-US" altLang="ja-JP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  </a:t>
            </a:r>
            <a:r>
              <a:rPr kumimoji="1"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　 を拾おう</a:t>
            </a:r>
            <a:r>
              <a:rPr kumimoji="1" lang="en-US" altLang="ja-JP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!</a:t>
            </a:r>
          </a:p>
          <a:p>
            <a:pPr algn="ctr"/>
            <a:r>
              <a:rPr kumimoji="1"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　</a:t>
            </a:r>
            <a:endParaRPr kumimoji="1" lang="ja-JP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2872893" y="3012089"/>
            <a:ext cx="1803277" cy="874074"/>
            <a:chOff x="7722686" y="2549103"/>
            <a:chExt cx="1803277" cy="874074"/>
          </a:xfrm>
        </p:grpSpPr>
        <p:sp>
          <p:nvSpPr>
            <p:cNvPr id="7" name="楕円 6"/>
            <p:cNvSpPr/>
            <p:nvPr/>
          </p:nvSpPr>
          <p:spPr>
            <a:xfrm>
              <a:off x="8646732" y="2570323"/>
              <a:ext cx="879231" cy="85285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dirty="0" smtClean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明朝B" panose="02020800000000000000" pitchFamily="18" charset="-128"/>
                  <a:ea typeface="HGS明朝B" panose="02020800000000000000" pitchFamily="18" charset="-128"/>
                </a:rPr>
                <a:t>ジ</a:t>
              </a:r>
              <a:endParaRPr kumimoji="1" lang="ja-JP" alt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7722686" y="2549103"/>
              <a:ext cx="879231" cy="85285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明朝B" panose="02020800000000000000" pitchFamily="18" charset="-128"/>
                  <a:ea typeface="HGS明朝B" panose="02020800000000000000" pitchFamily="18" charset="-128"/>
                </a:rPr>
                <a:t>モ</a:t>
              </a:r>
              <a:endParaRPr kumimoji="1" lang="ja-JP" alt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-891251" y="231494"/>
            <a:ext cx="608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</a:rPr>
              <a:t>横最大９文字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拾ったモジは</a:t>
            </a:r>
            <a:endParaRPr lang="en-US" altLang="ja-JP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　　 に変わるよ</a:t>
            </a:r>
            <a:r>
              <a:rPr lang="en-US" altLang="ja-JP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!</a:t>
            </a:r>
            <a:endParaRPr lang="ja-JP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106318" y="3509802"/>
            <a:ext cx="1849576" cy="854783"/>
            <a:chOff x="3916545" y="3463504"/>
            <a:chExt cx="1849576" cy="854783"/>
          </a:xfrm>
        </p:grpSpPr>
        <p:sp>
          <p:nvSpPr>
            <p:cNvPr id="4" name="楕円 3"/>
            <p:cNvSpPr/>
            <p:nvPr/>
          </p:nvSpPr>
          <p:spPr>
            <a:xfrm>
              <a:off x="4886890" y="3463504"/>
              <a:ext cx="879231" cy="85285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 smtClean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明朝B" panose="02020800000000000000" pitchFamily="18" charset="-128"/>
                  <a:ea typeface="HGS明朝B" panose="02020800000000000000" pitchFamily="18" charset="-128"/>
                </a:rPr>
                <a:t>ノ</a:t>
              </a:r>
              <a:endParaRPr kumimoji="1" lang="ja-JP" alt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3916545" y="3465433"/>
              <a:ext cx="879231" cy="85285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明朝B" panose="02020800000000000000" pitchFamily="18" charset="-128"/>
                  <a:ea typeface="HGS明朝B" panose="02020800000000000000" pitchFamily="18" charset="-128"/>
                </a:rPr>
                <a:t>モ</a:t>
              </a:r>
              <a:endParaRPr kumimoji="1" lang="ja-JP" alt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5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2598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モノを相手に当てて</a:t>
            </a:r>
            <a:endParaRPr lang="en-US" altLang="ja-JP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　　　</a:t>
            </a:r>
            <a:r>
              <a:rPr lang="ja-JP" altLang="en-US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を</a:t>
            </a:r>
            <a:r>
              <a:rPr lang="en-US" altLang="ja-JP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Get</a:t>
            </a:r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だぜ！</a:t>
            </a:r>
            <a:endParaRPr lang="ja-JP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194613" y="3428778"/>
            <a:ext cx="1902105" cy="981176"/>
            <a:chOff x="3264061" y="3405629"/>
            <a:chExt cx="1902105" cy="981176"/>
          </a:xfrm>
        </p:grpSpPr>
        <p:sp>
          <p:nvSpPr>
            <p:cNvPr id="4" name="楕円 3"/>
            <p:cNvSpPr/>
            <p:nvPr/>
          </p:nvSpPr>
          <p:spPr>
            <a:xfrm>
              <a:off x="3264061" y="3405629"/>
              <a:ext cx="962627" cy="981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明朝B" panose="02020800000000000000" pitchFamily="18" charset="-128"/>
                  <a:ea typeface="HGS明朝B" panose="02020800000000000000" pitchFamily="18" charset="-128"/>
                </a:rPr>
                <a:t>得</a:t>
              </a:r>
              <a:endParaRPr kumimoji="1" lang="ja-JP" alt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4286935" y="3477008"/>
              <a:ext cx="879231" cy="85285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明朝B" panose="02020800000000000000" pitchFamily="18" charset="-128"/>
                  <a:ea typeface="HGS明朝B" panose="02020800000000000000" pitchFamily="18" charset="-128"/>
                </a:rPr>
                <a:t>点</a:t>
              </a:r>
              <a:endParaRPr kumimoji="1" lang="ja-JP" alt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7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よ</a:t>
            </a:r>
            <a:r>
              <a:rPr lang="ja-JP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り</a:t>
            </a:r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多くの得点を</a:t>
            </a:r>
            <a:endParaRPr lang="en-US" altLang="ja-JP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取った人が　　 ！</a:t>
            </a:r>
            <a:endParaRPr lang="en-US" altLang="ja-JP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72132" y="2210764"/>
            <a:ext cx="42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ポイント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759615" y="3495554"/>
            <a:ext cx="2017852" cy="879676"/>
            <a:chOff x="3148314" y="3472405"/>
            <a:chExt cx="2017852" cy="879676"/>
          </a:xfrm>
        </p:grpSpPr>
        <p:sp>
          <p:nvSpPr>
            <p:cNvPr id="5" name="楕円 4"/>
            <p:cNvSpPr/>
            <p:nvPr/>
          </p:nvSpPr>
          <p:spPr>
            <a:xfrm>
              <a:off x="3148314" y="3472405"/>
              <a:ext cx="914401" cy="87967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200" dirty="0" smtClean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明朝B" panose="02020800000000000000" pitchFamily="18" charset="-128"/>
                  <a:ea typeface="HGS明朝B" panose="02020800000000000000" pitchFamily="18" charset="-128"/>
                </a:rPr>
                <a:t>1</a:t>
              </a:r>
            </a:p>
          </p:txBody>
        </p:sp>
        <p:sp>
          <p:nvSpPr>
            <p:cNvPr id="6" name="楕円 5"/>
            <p:cNvSpPr/>
            <p:nvPr/>
          </p:nvSpPr>
          <p:spPr>
            <a:xfrm>
              <a:off x="4143737" y="3477007"/>
              <a:ext cx="1022429" cy="86349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明朝B" panose="02020800000000000000" pitchFamily="18" charset="-128"/>
                  <a:ea typeface="HGS明朝B" panose="02020800000000000000" pitchFamily="18" charset="-128"/>
                </a:rPr>
                <a:t>位</a:t>
              </a:r>
              <a:endParaRPr kumimoji="1" lang="ja-JP" alt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822">
            <a:off x="1241013" y="280435"/>
            <a:ext cx="3801618" cy="4346089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t="35257" r="45812"/>
          <a:stretch/>
        </p:blipFill>
        <p:spPr>
          <a:xfrm>
            <a:off x="5284178" y="1670540"/>
            <a:ext cx="1959518" cy="298059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8" r="48974" b="26000"/>
          <a:stretch/>
        </p:blipFill>
        <p:spPr>
          <a:xfrm>
            <a:off x="1893275" y="2064822"/>
            <a:ext cx="3795346" cy="270060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9588" y="2778369"/>
            <a:ext cx="1566866" cy="13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66</Words>
  <Application>Microsoft Office PowerPoint</Application>
  <PresentationFormat>ワイド画面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HGP創英角ｺﾞｼｯｸUB</vt:lpstr>
      <vt:lpstr>HGS明朝B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game109</dc:creator>
  <cp:lastModifiedBy>game109</cp:lastModifiedBy>
  <cp:revision>27</cp:revision>
  <dcterms:created xsi:type="dcterms:W3CDTF">2019-11-22T00:09:34Z</dcterms:created>
  <dcterms:modified xsi:type="dcterms:W3CDTF">2019-11-22T06:35:50Z</dcterms:modified>
</cp:coreProperties>
</file>