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4" autoAdjust="0"/>
  </p:normalViewPr>
  <p:slideViewPr>
    <p:cSldViewPr snapToGrid="0" showGuides="1">
      <p:cViewPr varScale="1">
        <p:scale>
          <a:sx n="58" d="100"/>
          <a:sy n="58" d="100"/>
        </p:scale>
        <p:origin x="1714" y="53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7D9C-E41A-4708-ADCF-8FD04E31B988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D0004-5770-4934-8518-5D1D15923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84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D0004-5770-4934-8518-5D1D1592340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62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6201-8C10-46C6-9B04-FC1C570BAE41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4156-28BF-4435-8F18-8AEFF67BC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87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6201-8C10-46C6-9B04-FC1C570BAE41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4156-28BF-4435-8F18-8AEFF67BC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9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6201-8C10-46C6-9B04-FC1C570BAE41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4156-28BF-4435-8F18-8AEFF67BC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39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6201-8C10-46C6-9B04-FC1C570BAE41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4156-28BF-4435-8F18-8AEFF67BC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52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6201-8C10-46C6-9B04-FC1C570BAE41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4156-28BF-4435-8F18-8AEFF67BC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99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6201-8C10-46C6-9B04-FC1C570BAE41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4156-28BF-4435-8F18-8AEFF67BC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18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6201-8C10-46C6-9B04-FC1C570BAE41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4156-28BF-4435-8F18-8AEFF67BC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6201-8C10-46C6-9B04-FC1C570BAE41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4156-28BF-4435-8F18-8AEFF67BC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34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6201-8C10-46C6-9B04-FC1C570BAE41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4156-28BF-4435-8F18-8AEFF67BC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94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6201-8C10-46C6-9B04-FC1C570BAE41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4156-28BF-4435-8F18-8AEFF67BC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6201-8C10-46C6-9B04-FC1C570BAE41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4156-28BF-4435-8F18-8AEFF67BC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84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56201-8C10-46C6-9B04-FC1C570BAE41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94156-28BF-4435-8F18-8AEFF67BC4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09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7229597" y="4935477"/>
            <a:ext cx="5546008" cy="2833850"/>
            <a:chOff x="537249" y="177946"/>
            <a:chExt cx="5546008" cy="2833850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91" y="177946"/>
              <a:ext cx="1720994" cy="1720994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3081">
              <a:off x="3296590" y="388199"/>
              <a:ext cx="1519930" cy="1519930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964" y="233796"/>
              <a:ext cx="1700213" cy="1700213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22070">
              <a:off x="4169785" y="331147"/>
              <a:ext cx="1600316" cy="1600316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3472">
              <a:off x="709860" y="342898"/>
              <a:ext cx="1821006" cy="1821006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5235">
              <a:off x="2163373" y="202257"/>
              <a:ext cx="1472625" cy="1472625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01045">
              <a:off x="2504333" y="333816"/>
              <a:ext cx="1734517" cy="1734517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4812">
              <a:off x="4055732" y="566306"/>
              <a:ext cx="1649557" cy="1649557"/>
            </a:xfrm>
            <a:prstGeom prst="rect">
              <a:avLst/>
            </a:prstGeom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537249" y="1568758"/>
              <a:ext cx="5546008" cy="1443038"/>
              <a:chOff x="946974" y="3638651"/>
              <a:chExt cx="9859570" cy="2565400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2435" y="4051640"/>
                <a:ext cx="8054109" cy="2152411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74" y="3638651"/>
                <a:ext cx="3961905" cy="1612698"/>
              </a:xfrm>
              <a:prstGeom prst="rect">
                <a:avLst/>
              </a:prstGeom>
            </p:spPr>
          </p:pic>
        </p:grpSp>
      </p:grpSp>
      <p:sp>
        <p:nvSpPr>
          <p:cNvPr id="16" name="テキスト ボックス 15"/>
          <p:cNvSpPr txBox="1"/>
          <p:nvPr/>
        </p:nvSpPr>
        <p:spPr>
          <a:xfrm>
            <a:off x="1984200" y="9291866"/>
            <a:ext cx="32095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7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制作過程まとめ資料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366"/>
            <a:ext cx="6858000" cy="376118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901809" y="3034748"/>
            <a:ext cx="2956191" cy="58774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45773" y="3882887"/>
            <a:ext cx="484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3</a:t>
            </a:r>
            <a:r>
              <a:rPr kumimoji="1" lang="ja-JP" altLang="en-US" sz="2400" dirty="0" smtClean="0"/>
              <a:t>年生卒業制作  </a:t>
            </a:r>
            <a:r>
              <a:rPr kumimoji="1" lang="en-US" altLang="ja-JP" sz="2400" dirty="0" smtClean="0"/>
              <a:t>10</a:t>
            </a:r>
            <a:r>
              <a:rPr kumimoji="1" lang="ja-JP" altLang="en-US" sz="2400" dirty="0" smtClean="0"/>
              <a:t>～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月  </a:t>
            </a:r>
            <a:r>
              <a:rPr kumimoji="1" lang="en-US" altLang="ja-JP" sz="2400" dirty="0" smtClean="0"/>
              <a:t>DirectX9.0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03345" y="4393096"/>
            <a:ext cx="2954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言語　： </a:t>
            </a:r>
            <a:r>
              <a:rPr kumimoji="1" lang="en-US" altLang="ja-JP" sz="2400" dirty="0" smtClean="0"/>
              <a:t>C++</a:t>
            </a:r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期間　： </a:t>
            </a:r>
            <a:r>
              <a:rPr kumimoji="1" lang="en-US" altLang="ja-JP" sz="2400" dirty="0" smtClean="0"/>
              <a:t>4</a:t>
            </a:r>
            <a:r>
              <a:rPr kumimoji="1" lang="ja-JP" altLang="en-US" sz="2400" dirty="0" smtClean="0"/>
              <a:t>ケ月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制作</a:t>
            </a:r>
            <a:r>
              <a:rPr kumimoji="1" lang="ja-JP" altLang="en-US" sz="2400" dirty="0" smtClean="0"/>
              <a:t>人数： </a:t>
            </a:r>
            <a:r>
              <a:rPr kumimoji="1" lang="en-US" altLang="ja-JP" sz="2400" dirty="0" smtClean="0"/>
              <a:t>7</a:t>
            </a:r>
            <a:r>
              <a:rPr kumimoji="1" lang="ja-JP" altLang="en-US" sz="2400" dirty="0" smtClean="0"/>
              <a:t>人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言霊</a:t>
            </a:r>
            <a:r>
              <a:rPr kumimoji="1" lang="ja-JP" altLang="en-US" sz="2400" dirty="0" smtClean="0"/>
              <a:t>シューティング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71502" y="60562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作品テーマ</a:t>
            </a:r>
            <a:endParaRPr kumimoji="1" lang="en-US" altLang="ja-JP" sz="24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16737" y="6897757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AI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e</a:t>
            </a:r>
            <a:r>
              <a:rPr kumimoji="1" lang="ja-JP" altLang="en-US" sz="2400" dirty="0" smtClean="0"/>
              <a:t>スポーツ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/>
              <a:t>新</a:t>
            </a:r>
            <a:r>
              <a:rPr kumimoji="1" lang="ja-JP" altLang="en-US" sz="2400" dirty="0" smtClean="0"/>
              <a:t>しいインターフェース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14594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46922" y="4280451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421186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57670" y="420093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/>
              <a:t>費用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1378226"/>
            <a:ext cx="3530600" cy="26479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0162"/>
            <a:ext cx="3508514" cy="263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7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46922" y="4280451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/>
              <a:t>発表会の</a:t>
            </a:r>
            <a:r>
              <a:rPr kumimoji="1" lang="ja-JP" altLang="en-US" sz="6000" dirty="0"/>
              <a:t>様子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238674"/>
            <a:ext cx="3207027" cy="240418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381460"/>
            <a:ext cx="3505200" cy="252453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8" t="310" r="12558" b="57235"/>
          <a:stretch/>
        </p:blipFill>
        <p:spPr>
          <a:xfrm>
            <a:off x="0" y="0"/>
            <a:ext cx="6875603" cy="385638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3548" y="5181598"/>
            <a:ext cx="3459935" cy="25937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8480"/>
            <a:ext cx="3371547" cy="252752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88" y="4900323"/>
            <a:ext cx="3371547" cy="25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4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57669" y="479728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/>
              <a:t>感想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58643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48</Words>
  <Application>Microsoft Office PowerPoint</Application>
  <PresentationFormat>A4 210 x 297 mm</PresentationFormat>
  <Paragraphs>15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HGP創英角ﾎﾟｯﾌﾟ体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game105</dc:creator>
  <cp:lastModifiedBy>game105</cp:lastModifiedBy>
  <cp:revision>10</cp:revision>
  <dcterms:created xsi:type="dcterms:W3CDTF">2020-01-27T00:44:31Z</dcterms:created>
  <dcterms:modified xsi:type="dcterms:W3CDTF">2020-01-27T03:16:49Z</dcterms:modified>
</cp:coreProperties>
</file>