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me105" initials="g" lastIdx="1" clrIdx="0">
    <p:extLst>
      <p:ext uri="{19B8F6BF-5375-455C-9EA6-DF929625EA0E}">
        <p15:presenceInfo xmlns:p15="http://schemas.microsoft.com/office/powerpoint/2012/main" userId="game1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DA8D-9FE1-4F48-B43B-7545E9C10D50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FB90-8A34-4E58-B863-8E9F9614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DA8D-9FE1-4F48-B43B-7545E9C10D50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FB90-8A34-4E58-B863-8E9F9614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07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DA8D-9FE1-4F48-B43B-7545E9C10D50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FB90-8A34-4E58-B863-8E9F9614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31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DA8D-9FE1-4F48-B43B-7545E9C10D50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FB90-8A34-4E58-B863-8E9F9614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53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DA8D-9FE1-4F48-B43B-7545E9C10D50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FB90-8A34-4E58-B863-8E9F9614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99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DA8D-9FE1-4F48-B43B-7545E9C10D50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FB90-8A34-4E58-B863-8E9F9614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67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DA8D-9FE1-4F48-B43B-7545E9C10D50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FB90-8A34-4E58-B863-8E9F9614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09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DA8D-9FE1-4F48-B43B-7545E9C10D50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FB90-8A34-4E58-B863-8E9F9614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15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DA8D-9FE1-4F48-B43B-7545E9C10D50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FB90-8A34-4E58-B863-8E9F9614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51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DA8D-9FE1-4F48-B43B-7545E9C10D50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FB90-8A34-4E58-B863-8E9F9614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74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DA8D-9FE1-4F48-B43B-7545E9C10D50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FB90-8A34-4E58-B863-8E9F9614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94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DA8D-9FE1-4F48-B43B-7545E9C10D50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FB90-8A34-4E58-B863-8E9F9614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51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6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81805" y="0"/>
            <a:ext cx="40943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レベルデザイン</a:t>
            </a:r>
            <a:endParaRPr kumimoji="1" lang="en-US" altLang="ja-JP" sz="4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～自然ステージ～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687881" y="2192054"/>
            <a:ext cx="3482236" cy="63882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コンセプトを考える</a:t>
            </a:r>
            <a:endParaRPr kumimoji="1" lang="ja-JP" altLang="en-US" sz="2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3046956" y="3106455"/>
            <a:ext cx="764087" cy="1102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4348619" y="3121069"/>
            <a:ext cx="764087" cy="1102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>
            <a:off x="1757818" y="3123156"/>
            <a:ext cx="764087" cy="1102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135172" y="5761972"/>
            <a:ext cx="4612709" cy="9018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・日常的な　・神秘的な</a:t>
            </a:r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・季節</a:t>
            </a:r>
            <a:endParaRPr kumimoji="1" lang="ja-JP" altLang="en-US" sz="2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 rot="154348">
            <a:off x="6098825" y="903931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次</a:t>
            </a: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へ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1" name="円形吹き出し 40"/>
          <p:cNvSpPr/>
          <p:nvPr/>
        </p:nvSpPr>
        <p:spPr>
          <a:xfrm>
            <a:off x="-1" y="1176082"/>
            <a:ext cx="1622022" cy="1246002"/>
          </a:xfrm>
          <a:prstGeom prst="wedgeEllipseCallout">
            <a:avLst>
              <a:gd name="adj1" fmla="val 60012"/>
              <a:gd name="adj2" fmla="val 39366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03070" y="14801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世界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観を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大切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に！！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4985359" y="1096069"/>
            <a:ext cx="1872641" cy="1734534"/>
            <a:chOff x="4985358" y="2235936"/>
            <a:chExt cx="1872641" cy="173453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5358" y="2235936"/>
              <a:ext cx="1872641" cy="1734534"/>
            </a:xfrm>
            <a:prstGeom prst="rect">
              <a:avLst/>
            </a:prstGeom>
          </p:spPr>
        </p:pic>
        <p:sp>
          <p:nvSpPr>
            <p:cNvPr id="3" name="楕円 2"/>
            <p:cNvSpPr/>
            <p:nvPr/>
          </p:nvSpPr>
          <p:spPr>
            <a:xfrm>
              <a:off x="5135671" y="2329841"/>
              <a:ext cx="551145" cy="8016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自然</a:t>
              </a:r>
              <a:endParaRPr kumimoji="1" lang="ja-JP" altLang="en-US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55" y="4359056"/>
            <a:ext cx="2219888" cy="136533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70" y="4359056"/>
            <a:ext cx="1897692" cy="135059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2" y="4359056"/>
            <a:ext cx="2108549" cy="1365337"/>
          </a:xfrm>
          <a:prstGeom prst="rect">
            <a:avLst/>
          </a:prstGeom>
        </p:spPr>
      </p:pic>
      <p:sp>
        <p:nvSpPr>
          <p:cNvPr id="10" name="右カーブ矢印 9"/>
          <p:cNvSpPr/>
          <p:nvPr/>
        </p:nvSpPr>
        <p:spPr>
          <a:xfrm rot="19756058">
            <a:off x="845568" y="5789996"/>
            <a:ext cx="512065" cy="867940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右カーブ矢印 39"/>
          <p:cNvSpPr/>
          <p:nvPr/>
        </p:nvSpPr>
        <p:spPr>
          <a:xfrm rot="8712115" flipV="1">
            <a:off x="4120711" y="5291884"/>
            <a:ext cx="385974" cy="743585"/>
          </a:xfrm>
          <a:prstGeom prst="curvedRightArrow">
            <a:avLst>
              <a:gd name="adj1" fmla="val 25000"/>
              <a:gd name="adj2" fmla="val 59115"/>
              <a:gd name="adj3" fmla="val 372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右カーブ矢印 42"/>
          <p:cNvSpPr/>
          <p:nvPr/>
        </p:nvSpPr>
        <p:spPr>
          <a:xfrm rot="9756535" flipV="1">
            <a:off x="5470368" y="5399906"/>
            <a:ext cx="464483" cy="704137"/>
          </a:xfrm>
          <a:prstGeom prst="curvedRightArrow">
            <a:avLst>
              <a:gd name="adj1" fmla="val 25000"/>
              <a:gd name="adj2" fmla="val 59115"/>
              <a:gd name="adj3" fmla="val 372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15133" y="7505176"/>
            <a:ext cx="5827734" cy="82463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ステージの雰囲気と世界観を考える！</a:t>
            </a:r>
            <a:endParaRPr kumimoji="1" lang="ja-JP" altLang="en-US" sz="2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 flipH="1">
            <a:off x="-1" y="2417524"/>
            <a:ext cx="1968673" cy="1793028"/>
            <a:chOff x="4985358" y="2235936"/>
            <a:chExt cx="1872641" cy="1734534"/>
          </a:xfrm>
        </p:grpSpPr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5358" y="2235936"/>
              <a:ext cx="1872641" cy="1734534"/>
            </a:xfrm>
            <a:prstGeom prst="rect">
              <a:avLst/>
            </a:prstGeom>
          </p:spPr>
        </p:pic>
        <p:sp>
          <p:nvSpPr>
            <p:cNvPr id="47" name="楕円 46"/>
            <p:cNvSpPr/>
            <p:nvPr/>
          </p:nvSpPr>
          <p:spPr>
            <a:xfrm>
              <a:off x="5135671" y="2329841"/>
              <a:ext cx="551145" cy="8016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世界観</a:t>
              </a:r>
            </a:p>
          </p:txBody>
        </p:sp>
      </p:grpSp>
      <p:sp>
        <p:nvSpPr>
          <p:cNvPr id="11" name="左カーブ矢印 10"/>
          <p:cNvSpPr/>
          <p:nvPr/>
        </p:nvSpPr>
        <p:spPr>
          <a:xfrm>
            <a:off x="6100175" y="9394520"/>
            <a:ext cx="601249" cy="388307"/>
          </a:xfrm>
          <a:prstGeom prst="curved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743199" y="1665963"/>
            <a:ext cx="1302707" cy="513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Step.1</a:t>
            </a:r>
            <a:endParaRPr kumimoji="1" lang="ja-JP" altLang="en-US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777647" y="6941506"/>
            <a:ext cx="1302707" cy="513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Step.2</a:t>
            </a:r>
            <a:endParaRPr kumimoji="1" lang="ja-JP" altLang="en-US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7" name="円形吹き出し 26"/>
          <p:cNvSpPr/>
          <p:nvPr/>
        </p:nvSpPr>
        <p:spPr>
          <a:xfrm rot="373308">
            <a:off x="5173236" y="2965211"/>
            <a:ext cx="1622022" cy="1246002"/>
          </a:xfrm>
          <a:prstGeom prst="wedgeEllipseCallout">
            <a:avLst>
              <a:gd name="adj1" fmla="val -60105"/>
              <a:gd name="adj2" fmla="val 471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11393" y="333192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ステージごとに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4" name="下リボン 63"/>
          <p:cNvSpPr/>
          <p:nvPr/>
        </p:nvSpPr>
        <p:spPr>
          <a:xfrm>
            <a:off x="178496" y="8141915"/>
            <a:ext cx="6501008" cy="1027135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※</a:t>
            </a:r>
            <a:r>
              <a:rPr kumimoji="1" lang="ja-JP" altLang="en-US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ゲーム全体の雰囲気を</a:t>
            </a:r>
            <a:endParaRPr kumimoji="1" lang="en-US" altLang="ja-JP" sz="20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壊</a:t>
            </a:r>
            <a:r>
              <a:rPr kumimoji="1" lang="ja-JP" altLang="en-US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さないように！！</a:t>
            </a:r>
            <a:endParaRPr kumimoji="1" lang="en-US" altLang="ja-JP" sz="20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40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6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355943" y="3920645"/>
            <a:ext cx="4146115" cy="10918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ユーザー視点で考える</a:t>
            </a:r>
            <a:endParaRPr kumimoji="1" lang="ja-JP" altLang="en-US" sz="2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777647" y="3409167"/>
            <a:ext cx="1302707" cy="513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Step.4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1676922" y="789140"/>
            <a:ext cx="3504156" cy="1528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雲形吹き出し 2"/>
          <p:cNvSpPr/>
          <p:nvPr/>
        </p:nvSpPr>
        <p:spPr>
          <a:xfrm rot="1373320">
            <a:off x="4722313" y="144546"/>
            <a:ext cx="2217107" cy="1553227"/>
          </a:xfrm>
          <a:prstGeom prst="cloudCallout">
            <a:avLst>
              <a:gd name="adj1" fmla="val -15028"/>
              <a:gd name="adj2" fmla="val 9664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 rot="245771">
            <a:off x="5056487" y="545377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こういう</a:t>
            </a: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風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戦ってほしいな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雲形吹き出し 4"/>
          <p:cNvSpPr/>
          <p:nvPr/>
        </p:nvSpPr>
        <p:spPr>
          <a:xfrm>
            <a:off x="0" y="100208"/>
            <a:ext cx="2217107" cy="1553227"/>
          </a:xfrm>
          <a:prstGeom prst="cloudCallout">
            <a:avLst>
              <a:gd name="adj1" fmla="val 43767"/>
              <a:gd name="adj2" fmla="val 742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 rot="21138700">
            <a:off x="186180" y="526092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こういう動き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をしてもらいたい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44647" y="941538"/>
            <a:ext cx="2768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自分</a:t>
            </a:r>
            <a:r>
              <a:rPr kumimoji="1" lang="ja-JP" altLang="en-US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</a:t>
            </a:r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どう</a:t>
            </a:r>
            <a:r>
              <a:rPr kumimoji="1" lang="ja-JP" altLang="en-US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いう風に</a:t>
            </a:r>
            <a:endParaRPr kumimoji="1" lang="en-US" altLang="ja-JP" sz="24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戦ってほしいかの</a:t>
            </a:r>
            <a:endParaRPr kumimoji="1" lang="en-US" altLang="ja-JP" sz="24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コンセプトを考案</a:t>
            </a:r>
            <a:endParaRPr kumimoji="1" lang="en-US" altLang="ja-JP" sz="24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0" name="雲形吹き出し 9"/>
          <p:cNvSpPr/>
          <p:nvPr/>
        </p:nvSpPr>
        <p:spPr>
          <a:xfrm rot="1373320">
            <a:off x="4761979" y="3308960"/>
            <a:ext cx="2217107" cy="1553227"/>
          </a:xfrm>
          <a:prstGeom prst="cloudCallout">
            <a:avLst>
              <a:gd name="adj1" fmla="val -77242"/>
              <a:gd name="adj2" fmla="val 5009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 rot="245771">
            <a:off x="5135428" y="3672213"/>
            <a:ext cx="152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こいつが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一方的に強い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2" name="雲形吹き出し 11"/>
          <p:cNvSpPr/>
          <p:nvPr/>
        </p:nvSpPr>
        <p:spPr>
          <a:xfrm>
            <a:off x="0" y="3321487"/>
            <a:ext cx="2217107" cy="1553227"/>
          </a:xfrm>
          <a:prstGeom prst="cloudCallout">
            <a:avLst>
              <a:gd name="adj1" fmla="val 81622"/>
              <a:gd name="adj2" fmla="val 148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 rot="21049627">
            <a:off x="138090" y="382252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この場所は不利だ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6" name="下リボン 15"/>
          <p:cNvSpPr/>
          <p:nvPr/>
        </p:nvSpPr>
        <p:spPr>
          <a:xfrm>
            <a:off x="178496" y="2141949"/>
            <a:ext cx="6501008" cy="1027135"/>
          </a:xfrm>
          <a:prstGeom prst="ribbon">
            <a:avLst>
              <a:gd name="adj1" fmla="val 16667"/>
              <a:gd name="adj2" fmla="val 7076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※</a:t>
            </a:r>
            <a:r>
              <a:rPr kumimoji="1" lang="ja-JP" altLang="en-US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自分の欲を詰め過ぎないように</a:t>
            </a:r>
            <a:endParaRPr kumimoji="1" lang="en-US" altLang="ja-JP" sz="20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kumimoji="1" lang="ja-JP" altLang="en-US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周りの</a:t>
            </a:r>
            <a:r>
              <a: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意見</a:t>
            </a:r>
            <a:r>
              <a:rPr kumimoji="1" lang="ja-JP" altLang="en-US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も聞きましょう</a:t>
            </a:r>
            <a:endParaRPr kumimoji="1" lang="en-US" altLang="ja-JP" sz="20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2" y="2043082"/>
            <a:ext cx="1415441" cy="1326863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57" y="2020184"/>
            <a:ext cx="1296443" cy="1430558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187891" y="170354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隠れながら</a:t>
            </a:r>
            <a:endParaRPr kumimoji="1"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75546" y="169310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全速</a:t>
            </a:r>
            <a:r>
              <a:rPr kumimoji="1" lang="ja-JP" altLang="en-US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前進！！</a:t>
            </a:r>
            <a:endParaRPr kumimoji="1"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2" name="下リボン 21"/>
          <p:cNvSpPr/>
          <p:nvPr/>
        </p:nvSpPr>
        <p:spPr>
          <a:xfrm>
            <a:off x="88204" y="4835046"/>
            <a:ext cx="6681592" cy="1016695"/>
          </a:xfrm>
          <a:prstGeom prst="ribbon">
            <a:avLst>
              <a:gd name="adj1" fmla="val 14728"/>
              <a:gd name="adj2" fmla="val 7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※</a:t>
            </a:r>
            <a:r>
              <a:rPr kumimoji="1" lang="ja-JP" altLang="en-US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ターゲット層に合わせて</a:t>
            </a:r>
            <a:endParaRPr kumimoji="1" lang="en-US" altLang="ja-JP" sz="20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kumimoji="1" lang="ja-JP" altLang="en-US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考えると良いです。</a:t>
            </a:r>
            <a:endParaRPr kumimoji="1" lang="en-US" altLang="ja-JP" sz="20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53" y="5519799"/>
            <a:ext cx="1615857" cy="1615857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420"/>
            <a:ext cx="1832726" cy="1978651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2777647" y="100209"/>
            <a:ext cx="1302707" cy="513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Step.3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1345504" y="6816245"/>
            <a:ext cx="4479099" cy="10918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実際にみんなでプレイしてみる！</a:t>
            </a:r>
            <a:endParaRPr kumimoji="1" lang="ja-JP" altLang="en-US" sz="2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933700" y="6304767"/>
            <a:ext cx="1302707" cy="513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Step.5</a:t>
            </a:r>
          </a:p>
        </p:txBody>
      </p:sp>
      <p:sp>
        <p:nvSpPr>
          <p:cNvPr id="15" name="爆発 2 14"/>
          <p:cNvSpPr/>
          <p:nvPr/>
        </p:nvSpPr>
        <p:spPr>
          <a:xfrm>
            <a:off x="4534424" y="4910204"/>
            <a:ext cx="3281818" cy="2152389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</a:t>
            </a:r>
            <a:r>
              <a:rPr kumimoji="1" lang="ja-JP" altLang="en-US" sz="24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は</a:t>
            </a:r>
            <a:endParaRPr kumimoji="1" lang="en-US" altLang="ja-JP" sz="2400" dirty="0" smtClean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絶対！！</a:t>
            </a:r>
            <a:endParaRPr kumimoji="1" lang="ja-JP" altLang="en-US" sz="2400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0" name="下リボン 29"/>
          <p:cNvSpPr/>
          <p:nvPr/>
        </p:nvSpPr>
        <p:spPr>
          <a:xfrm>
            <a:off x="88204" y="7730646"/>
            <a:ext cx="6681592" cy="1951973"/>
          </a:xfrm>
          <a:prstGeom prst="ribbon">
            <a:avLst>
              <a:gd name="adj1" fmla="val 9594"/>
              <a:gd name="adj2" fmla="val 7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※</a:t>
            </a:r>
            <a:r>
              <a:rPr kumimoji="1" lang="ja-JP" altLang="en-US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デバックは必須です。</a:t>
            </a:r>
            <a:endParaRPr kumimoji="1" lang="en-US" altLang="ja-JP" sz="20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実際</a:t>
            </a:r>
            <a:r>
              <a:rPr kumimoji="1" lang="ja-JP" altLang="en-US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にプレイしないと気づけないことも</a:t>
            </a:r>
            <a:endParaRPr kumimoji="1" lang="en-US" altLang="ja-JP" sz="20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kumimoji="1" lang="ja-JP" altLang="en-US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あります。</a:t>
            </a:r>
            <a:endParaRPr kumimoji="1" lang="en-US" altLang="ja-JP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kumimoji="1" lang="ja-JP" altLang="en-US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よく言われますよね？</a:t>
            </a:r>
            <a:endParaRPr kumimoji="1" lang="en-US" altLang="ja-JP" sz="20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kumimoji="1" lang="ja-JP" altLang="en-US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「運営はゲームしてるのか？」</a:t>
            </a:r>
            <a:endParaRPr kumimoji="1" lang="en-US" altLang="ja-JP" sz="20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73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167</Words>
  <Application>Microsoft Office PowerPoint</Application>
  <PresentationFormat>A4 210 x 297 mm</PresentationFormat>
  <Paragraphs>43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HGP創英角ﾎﾟｯﾌﾟ体</vt:lpstr>
      <vt:lpstr>HGS創英角ﾎﾟｯﾌﾟ体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game105</dc:creator>
  <cp:lastModifiedBy>game105</cp:lastModifiedBy>
  <cp:revision>19</cp:revision>
  <dcterms:created xsi:type="dcterms:W3CDTF">2020-01-29T00:35:14Z</dcterms:created>
  <dcterms:modified xsi:type="dcterms:W3CDTF">2020-01-30T01:29:02Z</dcterms:modified>
</cp:coreProperties>
</file>